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50.xml" ContentType="application/vnd.openxmlformats-officedocument.presentationml.tags+xml"/>
  <Override PartName="/ppt/notesSlides/notesSlide1.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2.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3.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4.xml" ContentType="application/vnd.openxmlformats-officedocument.presentationml.notesSlide+xml"/>
  <Override PartName="/ppt/tags/tag63.xml" ContentType="application/vnd.openxmlformats-officedocument.presentationml.tags+xml"/>
  <Override PartName="/ppt/notesSlides/notesSlide5.xml" ContentType="application/vnd.openxmlformats-officedocument.presentationml.notesSlide+xml"/>
  <Override PartName="/ppt/tags/tag64.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4"/>
    <p:sldMasterId id="2147483712" r:id="rId5"/>
  </p:sldMasterIdLst>
  <p:notesMasterIdLst>
    <p:notesMasterId r:id="rId28"/>
  </p:notesMasterIdLst>
  <p:handoutMasterIdLst>
    <p:handoutMasterId r:id="rId29"/>
  </p:handoutMasterIdLst>
  <p:sldIdLst>
    <p:sldId id="374" r:id="rId6"/>
    <p:sldId id="4226" r:id="rId7"/>
    <p:sldId id="2142532719" r:id="rId8"/>
    <p:sldId id="765" r:id="rId9"/>
    <p:sldId id="269" r:id="rId10"/>
    <p:sldId id="2142532730" r:id="rId11"/>
    <p:sldId id="2142532724" r:id="rId12"/>
    <p:sldId id="767" r:id="rId13"/>
    <p:sldId id="4206" r:id="rId14"/>
    <p:sldId id="2142532726" r:id="rId15"/>
    <p:sldId id="766" r:id="rId16"/>
    <p:sldId id="4195" r:id="rId17"/>
    <p:sldId id="4196" r:id="rId18"/>
    <p:sldId id="4193" r:id="rId19"/>
    <p:sldId id="2142532725" r:id="rId20"/>
    <p:sldId id="4199" r:id="rId21"/>
    <p:sldId id="4200" r:id="rId22"/>
    <p:sldId id="4201" r:id="rId23"/>
    <p:sldId id="4197" r:id="rId24"/>
    <p:sldId id="2142532731" r:id="rId25"/>
    <p:sldId id="4203" r:id="rId26"/>
    <p:sldId id="390" r:id="rId27"/>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Slides" id="{B4999F17-38C8-4A1C-BEDB-2CA6374DCDA5}">
          <p14:sldIdLst>
            <p14:sldId id="374"/>
            <p14:sldId id="4226"/>
            <p14:sldId id="2142532719"/>
            <p14:sldId id="765"/>
            <p14:sldId id="269"/>
            <p14:sldId id="2142532730"/>
            <p14:sldId id="2142532724"/>
            <p14:sldId id="767"/>
            <p14:sldId id="4206"/>
            <p14:sldId id="2142532726"/>
            <p14:sldId id="766"/>
            <p14:sldId id="4195"/>
            <p14:sldId id="4196"/>
            <p14:sldId id="4193"/>
            <p14:sldId id="2142532725"/>
            <p14:sldId id="4199"/>
            <p14:sldId id="4200"/>
            <p14:sldId id="4201"/>
            <p14:sldId id="4197"/>
            <p14:sldId id="2142532731"/>
            <p14:sldId id="4203"/>
            <p14:sldId id="39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E0E0E0"/>
    <a:srgbClr val="DC202E"/>
    <a:srgbClr val="FFFFFF"/>
    <a:srgbClr val="C0C0C0"/>
    <a:srgbClr val="A0A0A0"/>
    <a:srgbClr val="707070"/>
    <a:srgbClr val="404040"/>
    <a:srgbClr val="00000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374092-DE4F-4BCA-BBE3-F76F99A252AC}" v="56" dt="2021-02-22T21:15:00.4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18" autoAdjust="0"/>
    <p:restoredTop sz="97520" autoAdjust="0"/>
  </p:normalViewPr>
  <p:slideViewPr>
    <p:cSldViewPr snapToGrid="0" snapToObjects="1" showGuides="1">
      <p:cViewPr varScale="1">
        <p:scale>
          <a:sx n="67" d="100"/>
          <a:sy n="67" d="100"/>
        </p:scale>
        <p:origin x="828" y="44"/>
      </p:cViewPr>
      <p:guideLst/>
    </p:cSldViewPr>
  </p:slideViewPr>
  <p:notesTextViewPr>
    <p:cViewPr>
      <p:scale>
        <a:sx n="3" d="2"/>
        <a:sy n="3" d="2"/>
      </p:scale>
      <p:origin x="0" y="0"/>
    </p:cViewPr>
  </p:notesTextViewPr>
  <p:sorterViewPr>
    <p:cViewPr>
      <p:scale>
        <a:sx n="75" d="100"/>
        <a:sy n="75" d="100"/>
      </p:scale>
      <p:origin x="0" y="-6768"/>
    </p:cViewPr>
  </p:sorterViewPr>
  <p:notesViewPr>
    <p:cSldViewPr snapToGrid="0" snapToObjects="1" showGuides="1">
      <p:cViewPr varScale="1">
        <p:scale>
          <a:sx n="84" d="100"/>
          <a:sy n="84" d="100"/>
        </p:scale>
        <p:origin x="382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tags" Target="tags/tag1.xml"/><Relationship Id="rId35" Type="http://schemas.microsoft.com/office/2015/10/relationships/revisionInfo" Target="revisionInfo.xml"/><Relationship Id="rId8"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598721-3323-42CB-96FB-C6D7D9D2061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12FF977-0234-4542-94AE-376F45A8E7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726CFF9-B101-4D5A-AE5F-81BC4D91C170}" type="datetimeFigureOut">
              <a:rPr lang="en-US" smtClean="0"/>
              <a:t>4/12/2021</a:t>
            </a:fld>
            <a:endParaRPr lang="en-US"/>
          </a:p>
        </p:txBody>
      </p:sp>
      <p:sp>
        <p:nvSpPr>
          <p:cNvPr id="4" name="Footer Placeholder 3">
            <a:extLst>
              <a:ext uri="{FF2B5EF4-FFF2-40B4-BE49-F238E27FC236}">
                <a16:creationId xmlns:a16="http://schemas.microsoft.com/office/drawing/2014/main" id="{692DC7A7-567A-4A18-A303-6ED5E91C67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DC55533-4890-43A5-8A14-C9DE3F25618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C57C73-0239-4725-8F06-3E607150BC40}" type="slidenum">
              <a:rPr lang="en-US" smtClean="0"/>
              <a:t>‹#›</a:t>
            </a:fld>
            <a:endParaRPr lang="en-US"/>
          </a:p>
        </p:txBody>
      </p:sp>
    </p:spTree>
    <p:extLst>
      <p:ext uri="{BB962C8B-B14F-4D97-AF65-F5344CB8AC3E}">
        <p14:creationId xmlns:p14="http://schemas.microsoft.com/office/powerpoint/2010/main" val="95895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AA0C4-695F-4136-A1C4-C28E233376CC}" type="datetimeFigureOut">
              <a:rPr lang="en-US" smtClean="0"/>
              <a:t>4/12/2021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70284F-7E88-4545-9BB2-221688BE3F3A}" type="slidenum">
              <a:rPr lang="en-US" smtClean="0"/>
              <a:t>‹#›</a:t>
            </a:fld>
            <a:endParaRPr lang="en-US"/>
          </a:p>
        </p:txBody>
      </p:sp>
    </p:spTree>
    <p:extLst>
      <p:ext uri="{BB962C8B-B14F-4D97-AF65-F5344CB8AC3E}">
        <p14:creationId xmlns:p14="http://schemas.microsoft.com/office/powerpoint/2010/main" val="1115178273"/>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b="1" kern="1200">
        <a:solidFill>
          <a:schemeClr val="tx1"/>
        </a:solidFill>
        <a:latin typeface="+mn-lt"/>
        <a:ea typeface="+mn-ea"/>
        <a:cs typeface="+mn-cs"/>
      </a:defRPr>
    </a:lvl1pPr>
    <a:lvl2pPr marL="0" indent="0" algn="l" defTabSz="914400" rtl="0" eaLnBrk="1" latinLnBrk="0" hangingPunct="1">
      <a:spcAft>
        <a:spcPts val="600"/>
      </a:spcAft>
      <a:defRPr sz="1200" kern="1200">
        <a:solidFill>
          <a:schemeClr val="tx1"/>
        </a:solidFill>
        <a:latin typeface="+mn-lt"/>
        <a:ea typeface="+mn-ea"/>
        <a:cs typeface="+mn-cs"/>
      </a:defRPr>
    </a:lvl2pPr>
    <a:lvl3pPr marL="171450" indent="-17145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defRPr>
    </a:lvl3pPr>
    <a:lvl4pPr marL="400050" indent="-171450" algn="l" defTabSz="914400" rtl="0" eaLnBrk="1" latinLnBrk="0" hangingPunct="1">
      <a:spcAft>
        <a:spcPts val="600"/>
      </a:spcAft>
      <a:buFont typeface="Arial" panose="020B0604020202020204" pitchFamily="34" charset="0"/>
      <a:buChar char="‒"/>
      <a:defRPr sz="1000" kern="1200">
        <a:solidFill>
          <a:schemeClr val="tx1"/>
        </a:solidFill>
        <a:latin typeface="+mn-lt"/>
        <a:ea typeface="+mn-ea"/>
        <a:cs typeface="+mn-cs"/>
      </a:defRPr>
    </a:lvl4pPr>
    <a:lvl5pPr marL="630238" indent="-171450" algn="l" defTabSz="914400" rtl="0" eaLnBrk="1" latinLnBrk="0" hangingPunct="1">
      <a:spcAft>
        <a:spcPts val="600"/>
      </a:spcAft>
      <a:buFont typeface="Arial" panose="020B0604020202020204" pitchFamily="34" charset="0"/>
      <a:buChar char="•"/>
      <a:defRPr sz="9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5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63.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6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8950" y="733425"/>
            <a:ext cx="6513513" cy="366553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483306"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custDataLst>
              <p:tags r:id="rId1"/>
            </p:custDataLst>
          </p:nvPr>
        </p:nvSpPr>
        <p:spPr>
          <a:xfrm>
            <a:off x="0" y="9284494"/>
            <a:ext cx="7315200" cy="488395"/>
          </a:xfrm>
        </p:spPr>
        <p:txBody>
          <a:bodyPr/>
          <a:lstStyle/>
          <a:p>
            <a:pPr marL="0" marR="0" lvl="0" indent="0" algn="l" defTabSz="483306"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7F7F7F"/>
                </a:solidFill>
                <a:effectLst/>
                <a:uLnTx/>
                <a:uFillTx/>
                <a:latin typeface="Arial" panose="020B0604020202020204" pitchFamily="34" charset="0"/>
                <a:ea typeface="+mn-ea"/>
                <a:cs typeface="+mn-cs"/>
              </a:rPr>
              <a:t>Honeywell Internal</a:t>
            </a:r>
          </a:p>
        </p:txBody>
      </p:sp>
      <p:sp>
        <p:nvSpPr>
          <p:cNvPr id="6" name="Slide Number Placeholder 5"/>
          <p:cNvSpPr>
            <a:spLocks noGrp="1"/>
          </p:cNvSpPr>
          <p:nvPr>
            <p:ph type="sldNum" sz="quarter" idx="12"/>
          </p:nvPr>
        </p:nvSpPr>
        <p:spPr/>
        <p:txBody>
          <a:bodyPr/>
          <a:lstStyle/>
          <a:p>
            <a:pPr marL="0" marR="0" lvl="0" indent="0" algn="r" defTabSz="483306" rtl="0" eaLnBrk="1" fontAlgn="auto" latinLnBrk="0" hangingPunct="1">
              <a:lnSpc>
                <a:spcPct val="100000"/>
              </a:lnSpc>
              <a:spcBef>
                <a:spcPts val="0"/>
              </a:spcBef>
              <a:spcAft>
                <a:spcPts val="0"/>
              </a:spcAft>
              <a:buClrTx/>
              <a:buSzTx/>
              <a:buFontTx/>
              <a:buNone/>
              <a:tabLst/>
              <a:defRPr/>
            </a:pPr>
            <a:fld id="{277FC6C9-3F2A-4303-AD26-6D1FDF078F50}"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483306"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2133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63D85EF-4C54-4544-9CB0-035102CA344B}"/>
              </a:ext>
            </a:extLst>
          </p:cNvPr>
          <p:cNvSpPr>
            <a:spLocks noGrp="1"/>
          </p:cNvSpPr>
          <p:nvPr>
            <p:ph type="body" idx="1"/>
          </p:nvPr>
        </p:nvSpPr>
        <p:spPr/>
        <p:txBody>
          <a:bodyPr/>
          <a:lstStyle/>
          <a:p>
            <a:pPr lvl="0"/>
            <a:endParaRPr lang="en-US" sz="1200" kern="1200">
              <a:solidFill>
                <a:schemeClr val="tx1"/>
              </a:solidFill>
              <a:effectLst/>
              <a:latin typeface="+mn-lt"/>
              <a:ea typeface="+mn-ea"/>
              <a:cs typeface="+mn-cs"/>
            </a:endParaRPr>
          </a:p>
          <a:p>
            <a:pPr lvl="0"/>
            <a:endParaRPr lang="en-US" altLang="zh-CN" sz="1200" kern="1200">
              <a:solidFill>
                <a:schemeClr val="tx1"/>
              </a:solidFill>
              <a:effectLst/>
              <a:latin typeface="+mn-lt"/>
              <a:ea typeface="+mn-ea"/>
              <a:cs typeface="+mn-cs"/>
            </a:endParaRPr>
          </a:p>
          <a:p>
            <a:pPr lvl="0"/>
            <a:r>
              <a:rPr lang="en-US" altLang="zh-CN" sz="1200" kern="1200">
                <a:solidFill>
                  <a:schemeClr val="tx1"/>
                </a:solidFill>
                <a:effectLst/>
                <a:latin typeface="+mn-lt"/>
                <a:ea typeface="+mn-ea"/>
                <a:cs typeface="+mn-cs"/>
              </a:rPr>
              <a:t>Russia:</a:t>
            </a:r>
          </a:p>
          <a:p>
            <a:pPr lvl="0"/>
            <a:r>
              <a:rPr lang="en-US" altLang="zh-CN" sz="1200" kern="1200">
                <a:solidFill>
                  <a:schemeClr val="tx1"/>
                </a:solidFill>
                <a:effectLst/>
                <a:latin typeface="+mn-lt"/>
                <a:ea typeface="+mn-ea"/>
                <a:cs typeface="+mn-cs"/>
              </a:rPr>
              <a:t>HH400 lost to NLS</a:t>
            </a:r>
            <a:r>
              <a:rPr lang="zh-CN" altLang="en-US" sz="1200" kern="1200">
                <a:solidFill>
                  <a:schemeClr val="tx1"/>
                </a:solidFill>
                <a:effectLst/>
                <a:latin typeface="+mn-lt"/>
                <a:ea typeface="+mn-ea"/>
                <a:cs typeface="+mn-cs"/>
              </a:rPr>
              <a:t>？</a:t>
            </a:r>
            <a:r>
              <a:rPr lang="en-US" altLang="zh-CN" sz="1200" kern="1200">
                <a:solidFill>
                  <a:schemeClr val="tx1"/>
                </a:solidFill>
                <a:effectLst/>
                <a:latin typeface="+mn-lt"/>
                <a:ea typeface="+mn-ea"/>
                <a:cs typeface="+mn-cs"/>
              </a:rPr>
              <a:t>MD @$45 to customer, $35 to distributor</a:t>
            </a:r>
          </a:p>
          <a:p>
            <a:pPr lvl="0"/>
            <a:r>
              <a:rPr lang="en-US" sz="1200" kern="1200">
                <a:solidFill>
                  <a:schemeClr val="tx1"/>
                </a:solidFill>
                <a:effectLst/>
                <a:latin typeface="+mn-lt"/>
                <a:ea typeface="+mn-ea"/>
                <a:cs typeface="+mn-cs"/>
              </a:rPr>
              <a:t>HH400 </a:t>
            </a:r>
            <a:r>
              <a:rPr lang="en-US" altLang="zh-CN"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$29 </a:t>
            </a:r>
            <a:r>
              <a:rPr lang="en-US" altLang="zh-CN" sz="1200" kern="1200">
                <a:solidFill>
                  <a:schemeClr val="tx1"/>
                </a:solidFill>
                <a:effectLst/>
                <a:latin typeface="+mn-lt"/>
                <a:ea typeface="+mn-ea"/>
                <a:cs typeface="+mn-cs"/>
              </a:rPr>
              <a:t>to distributor</a:t>
            </a:r>
            <a:endParaRPr lang="en-US" sz="1200"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Market Size	All HH2D  Corded Cordless</a:t>
            </a:r>
          </a:p>
          <a:p>
            <a:pPr lvl="0"/>
            <a:r>
              <a:rPr lang="en-US" sz="1200" kern="1200">
                <a:solidFill>
                  <a:schemeClr val="tx1"/>
                </a:solidFill>
                <a:effectLst/>
                <a:latin typeface="+mn-lt"/>
                <a:ea typeface="+mn-ea"/>
                <a:cs typeface="+mn-cs"/>
              </a:rPr>
              <a:t>Premium	$434	$159	$274</a:t>
            </a:r>
          </a:p>
          <a:p>
            <a:pPr lvl="0"/>
            <a:r>
              <a:rPr lang="en-US" sz="1200" kern="1200" err="1">
                <a:solidFill>
                  <a:schemeClr val="tx1"/>
                </a:solidFill>
                <a:effectLst/>
                <a:latin typeface="+mn-lt"/>
                <a:ea typeface="+mn-ea"/>
                <a:cs typeface="+mn-cs"/>
              </a:rPr>
              <a:t>Entry+Mid</a:t>
            </a:r>
            <a:r>
              <a:rPr lang="en-US" sz="1200" kern="1200">
                <a:solidFill>
                  <a:schemeClr val="tx1"/>
                </a:solidFill>
                <a:effectLst/>
                <a:latin typeface="+mn-lt"/>
                <a:ea typeface="+mn-ea"/>
                <a:cs typeface="+mn-cs"/>
              </a:rPr>
              <a:t> High$148	$49	$99</a:t>
            </a:r>
          </a:p>
          <a:p>
            <a:pPr lvl="0"/>
            <a:r>
              <a:rPr lang="en-US" sz="1200" kern="1200" err="1">
                <a:solidFill>
                  <a:schemeClr val="tx1"/>
                </a:solidFill>
                <a:effectLst/>
                <a:latin typeface="+mn-lt"/>
                <a:ea typeface="+mn-ea"/>
                <a:cs typeface="+mn-cs"/>
              </a:rPr>
              <a:t>Pricefighter</a:t>
            </a:r>
            <a:r>
              <a:rPr lang="en-US" sz="1200" kern="1200">
                <a:solidFill>
                  <a:schemeClr val="tx1"/>
                </a:solidFill>
                <a:effectLst/>
                <a:latin typeface="+mn-lt"/>
                <a:ea typeface="+mn-ea"/>
                <a:cs typeface="+mn-cs"/>
              </a:rPr>
              <a:t>	$25	$20	$5</a:t>
            </a:r>
          </a:p>
          <a:p>
            <a:pPr lvl="0"/>
            <a:r>
              <a:rPr lang="en-US" sz="1200" kern="1200">
                <a:solidFill>
                  <a:schemeClr val="tx1"/>
                </a:solidFill>
                <a:effectLst/>
                <a:latin typeface="+mn-lt"/>
                <a:ea typeface="+mn-ea"/>
                <a:cs typeface="+mn-cs"/>
              </a:rPr>
              <a:t>Total	            $607	$228	$378</a:t>
            </a:r>
          </a:p>
          <a:p>
            <a:pPr lvl="0"/>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2765365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423A0D-8ADD-4EEF-9E3D-5959EE5733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860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8950" y="733425"/>
            <a:ext cx="6513513" cy="366553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483306"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custDataLst>
              <p:tags r:id="rId1"/>
            </p:custDataLst>
          </p:nvPr>
        </p:nvSpPr>
        <p:spPr>
          <a:xfrm>
            <a:off x="0" y="8767124"/>
            <a:ext cx="7315200" cy="461180"/>
          </a:xfrm>
        </p:spPr>
        <p:txBody>
          <a:bodyPr/>
          <a:lstStyle/>
          <a:p>
            <a:pPr marL="0" marR="0" lvl="0" indent="0" algn="l" defTabSz="483306"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7F7F7F"/>
                </a:solidFill>
                <a:effectLst/>
                <a:uLnTx/>
                <a:uFillTx/>
                <a:latin typeface="Arial" panose="020B0604020202020204" pitchFamily="34" charset="0"/>
                <a:ea typeface="+mn-ea"/>
                <a:cs typeface="+mn-cs"/>
              </a:rPr>
              <a:t>Honeywell Internal</a:t>
            </a:r>
          </a:p>
        </p:txBody>
      </p:sp>
      <p:sp>
        <p:nvSpPr>
          <p:cNvPr id="6" name="Slide Number Placeholder 5"/>
          <p:cNvSpPr>
            <a:spLocks noGrp="1"/>
          </p:cNvSpPr>
          <p:nvPr>
            <p:ph type="sldNum" sz="quarter" idx="12"/>
          </p:nvPr>
        </p:nvSpPr>
        <p:spPr/>
        <p:txBody>
          <a:bodyPr/>
          <a:lstStyle/>
          <a:p>
            <a:pPr marL="0" marR="0" lvl="0" indent="0" algn="r" defTabSz="483306" rtl="0" eaLnBrk="1" fontAlgn="auto" latinLnBrk="0" hangingPunct="1">
              <a:lnSpc>
                <a:spcPct val="100000"/>
              </a:lnSpc>
              <a:spcBef>
                <a:spcPts val="0"/>
              </a:spcBef>
              <a:spcAft>
                <a:spcPts val="0"/>
              </a:spcAft>
              <a:buClrTx/>
              <a:buSzTx/>
              <a:buFontTx/>
              <a:buNone/>
              <a:tabLst/>
              <a:defRPr/>
            </a:pPr>
            <a:fld id="{277FC6C9-3F2A-4303-AD26-6D1FDF078F50}"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483306"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2811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8950" y="733425"/>
            <a:ext cx="6513513" cy="3665538"/>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custDataLst>
              <p:tags r:id="rId1"/>
            </p:custDataLst>
          </p:nvPr>
        </p:nvSpPr>
        <p:spPr>
          <a:xfrm>
            <a:off x="0" y="8685213"/>
            <a:ext cx="6858000" cy="45878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Honeywell Internal</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8493-5D10-4256-A484-F1E4BCB945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6565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tags" Target="../tags/tag5.xml"/><Relationship Id="rId7" Type="http://schemas.openxmlformats.org/officeDocument/2006/relationships/image" Target="../media/image3.png"/><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7.xml"/><Relationship Id="rId7" Type="http://schemas.openxmlformats.org/officeDocument/2006/relationships/image" Target="../media/image9.jpeg"/><Relationship Id="rId2" Type="http://schemas.openxmlformats.org/officeDocument/2006/relationships/tags" Target="../tags/tag16.xml"/><Relationship Id="rId1" Type="http://schemas.openxmlformats.org/officeDocument/2006/relationships/vmlDrawing" Target="../drawings/vmlDrawing8.vml"/><Relationship Id="rId6" Type="http://schemas.openxmlformats.org/officeDocument/2006/relationships/image" Target="../media/image7.emf"/><Relationship Id="rId5" Type="http://schemas.openxmlformats.org/officeDocument/2006/relationships/oleObject" Target="../embeddings/oleObject8.bin"/><Relationship Id="rId4"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tags" Target="../tags/tag7.xml"/><Relationship Id="rId7" Type="http://schemas.openxmlformats.org/officeDocument/2006/relationships/image" Target="../media/image5.png"/><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9.xml"/><Relationship Id="rId7" Type="http://schemas.openxmlformats.org/officeDocument/2006/relationships/image" Target="../media/image7.emf"/><Relationship Id="rId2" Type="http://schemas.openxmlformats.org/officeDocument/2006/relationships/tags" Target="../tags/tag18.xml"/><Relationship Id="rId1" Type="http://schemas.openxmlformats.org/officeDocument/2006/relationships/vmlDrawing" Target="../drawings/vmlDrawing9.vml"/><Relationship Id="rId6" Type="http://schemas.openxmlformats.org/officeDocument/2006/relationships/oleObject" Target="../embeddings/oleObject8.bin"/><Relationship Id="rId5" Type="http://schemas.openxmlformats.org/officeDocument/2006/relationships/image" Target="../media/image11.jpeg"/><Relationship Id="rId4"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1.xml"/><Relationship Id="rId7" Type="http://schemas.openxmlformats.org/officeDocument/2006/relationships/image" Target="../media/image7.emf"/><Relationship Id="rId2" Type="http://schemas.openxmlformats.org/officeDocument/2006/relationships/tags" Target="../tags/tag20.xml"/><Relationship Id="rId1" Type="http://schemas.openxmlformats.org/officeDocument/2006/relationships/vmlDrawing" Target="../drawings/vmlDrawing10.vml"/><Relationship Id="rId6" Type="http://schemas.openxmlformats.org/officeDocument/2006/relationships/oleObject" Target="../embeddings/oleObject9.bin"/><Relationship Id="rId5" Type="http://schemas.openxmlformats.org/officeDocument/2006/relationships/image" Target="../media/image12.jpeg"/><Relationship Id="rId4"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3.xml"/><Relationship Id="rId7" Type="http://schemas.openxmlformats.org/officeDocument/2006/relationships/image" Target="../media/image13.jpeg"/><Relationship Id="rId2" Type="http://schemas.openxmlformats.org/officeDocument/2006/relationships/tags" Target="../tags/tag22.xml"/><Relationship Id="rId1" Type="http://schemas.openxmlformats.org/officeDocument/2006/relationships/vmlDrawing" Target="../drawings/vmlDrawing11.vml"/><Relationship Id="rId6" Type="http://schemas.openxmlformats.org/officeDocument/2006/relationships/image" Target="../media/image7.emf"/><Relationship Id="rId5" Type="http://schemas.openxmlformats.org/officeDocument/2006/relationships/oleObject" Target="../embeddings/oleObject10.bin"/><Relationship Id="rId4" Type="http://schemas.openxmlformats.org/officeDocument/2006/relationships/slideMaster" Target="../slideMasters/slideMaster2.xml"/><Relationship Id="rId9"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vmlDrawing" Target="../drawings/vmlDrawing12.vml"/><Relationship Id="rId6" Type="http://schemas.openxmlformats.org/officeDocument/2006/relationships/image" Target="../media/image7.emf"/><Relationship Id="rId5" Type="http://schemas.openxmlformats.org/officeDocument/2006/relationships/oleObject" Target="../embeddings/oleObject11.bin"/><Relationship Id="rId4"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vmlDrawing" Target="../drawings/vmlDrawing13.vml"/><Relationship Id="rId6" Type="http://schemas.openxmlformats.org/officeDocument/2006/relationships/image" Target="../media/image7.emf"/><Relationship Id="rId5" Type="http://schemas.openxmlformats.org/officeDocument/2006/relationships/oleObject" Target="../embeddings/oleObject12.bin"/><Relationship Id="rId4"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vmlDrawing" Target="../drawings/vmlDrawing14.vml"/><Relationship Id="rId6" Type="http://schemas.openxmlformats.org/officeDocument/2006/relationships/image" Target="../media/image7.emf"/><Relationship Id="rId5" Type="http://schemas.openxmlformats.org/officeDocument/2006/relationships/oleObject" Target="../embeddings/oleObject13.bin"/><Relationship Id="rId4"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vmlDrawing" Target="../drawings/vmlDrawing15.vml"/><Relationship Id="rId6" Type="http://schemas.openxmlformats.org/officeDocument/2006/relationships/image" Target="../media/image7.emf"/><Relationship Id="rId5" Type="http://schemas.openxmlformats.org/officeDocument/2006/relationships/oleObject" Target="../embeddings/oleObject14.bin"/><Relationship Id="rId4"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vmlDrawing" Target="../drawings/vmlDrawing16.vml"/><Relationship Id="rId6" Type="http://schemas.openxmlformats.org/officeDocument/2006/relationships/image" Target="../media/image7.emf"/><Relationship Id="rId5" Type="http://schemas.openxmlformats.org/officeDocument/2006/relationships/oleObject" Target="../embeddings/oleObject15.bin"/><Relationship Id="rId4"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vmlDrawing" Target="../drawings/vmlDrawing17.vml"/><Relationship Id="rId6" Type="http://schemas.openxmlformats.org/officeDocument/2006/relationships/image" Target="../media/image7.emf"/><Relationship Id="rId5" Type="http://schemas.openxmlformats.org/officeDocument/2006/relationships/oleObject" Target="../embeddings/oleObject16.bin"/><Relationship Id="rId4"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vmlDrawing" Target="../drawings/vmlDrawing18.vml"/><Relationship Id="rId6" Type="http://schemas.openxmlformats.org/officeDocument/2006/relationships/image" Target="../media/image7.emf"/><Relationship Id="rId5" Type="http://schemas.openxmlformats.org/officeDocument/2006/relationships/oleObject" Target="../embeddings/oleObject17.bin"/><Relationship Id="rId4"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vmlDrawing" Target="../drawings/vmlDrawing19.vml"/><Relationship Id="rId6" Type="http://schemas.openxmlformats.org/officeDocument/2006/relationships/image" Target="../media/image7.emf"/><Relationship Id="rId5" Type="http://schemas.openxmlformats.org/officeDocument/2006/relationships/oleObject" Target="../embeddings/oleObject18.bin"/><Relationship Id="rId4"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vmlDrawing" Target="../drawings/vmlDrawing20.vml"/><Relationship Id="rId6" Type="http://schemas.openxmlformats.org/officeDocument/2006/relationships/image" Target="../media/image7.emf"/><Relationship Id="rId5" Type="http://schemas.openxmlformats.org/officeDocument/2006/relationships/oleObject" Target="../embeddings/oleObject19.bin"/><Relationship Id="rId4"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vmlDrawing" Target="../drawings/vmlDrawing21.vml"/><Relationship Id="rId6" Type="http://schemas.openxmlformats.org/officeDocument/2006/relationships/image" Target="../media/image7.emf"/><Relationship Id="rId5" Type="http://schemas.openxmlformats.org/officeDocument/2006/relationships/oleObject" Target="../embeddings/oleObject20.bin"/><Relationship Id="rId4"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vmlDrawing" Target="../drawings/vmlDrawing22.vml"/><Relationship Id="rId6" Type="http://schemas.openxmlformats.org/officeDocument/2006/relationships/image" Target="../media/image7.emf"/><Relationship Id="rId5" Type="http://schemas.openxmlformats.org/officeDocument/2006/relationships/oleObject" Target="../embeddings/oleObject21.bin"/><Relationship Id="rId4"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vmlDrawing" Target="../drawings/vmlDrawing23.vml"/><Relationship Id="rId6" Type="http://schemas.openxmlformats.org/officeDocument/2006/relationships/image" Target="../media/image7.emf"/><Relationship Id="rId5" Type="http://schemas.openxmlformats.org/officeDocument/2006/relationships/oleObject" Target="../embeddings/oleObject22.bin"/><Relationship Id="rId4"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tags" Target="../tags/tag49.xml"/><Relationship Id="rId7" Type="http://schemas.openxmlformats.org/officeDocument/2006/relationships/image" Target="../media/image5.png"/><Relationship Id="rId2" Type="http://schemas.openxmlformats.org/officeDocument/2006/relationships/tags" Target="../tags/tag48.xml"/><Relationship Id="rId1" Type="http://schemas.openxmlformats.org/officeDocument/2006/relationships/vmlDrawing" Target="../drawings/vmlDrawing24.vml"/><Relationship Id="rId6" Type="http://schemas.openxmlformats.org/officeDocument/2006/relationships/image" Target="../media/image1.emf"/><Relationship Id="rId5" Type="http://schemas.openxmlformats.org/officeDocument/2006/relationships/oleObject" Target="../embeddings/oleObject23.bin"/><Relationship Id="rId4"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tags" Target="../tags/tag9.xml"/><Relationship Id="rId7" Type="http://schemas.openxmlformats.org/officeDocument/2006/relationships/image" Target="../media/image5.png"/><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tags" Target="../tags/tag11.xml"/><Relationship Id="rId7" Type="http://schemas.openxmlformats.org/officeDocument/2006/relationships/image" Target="../media/image5.png"/><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 P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409700"/>
            <a:ext cx="8382000" cy="2019300"/>
          </a:xfrm>
        </p:spPr>
        <p:txBody>
          <a:bodyPr tIns="0" anchor="t"/>
          <a:lstStyle>
            <a:lvl1pPr algn="l">
              <a:lnSpc>
                <a:spcPct val="80000"/>
              </a:lnSpc>
              <a:defRPr sz="4400" b="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3848100"/>
            <a:ext cx="5600700" cy="892017"/>
          </a:xfrm>
        </p:spPr>
        <p:txBody>
          <a:bodyPr tIns="0" bIns="182880" anchor="t" anchorCtr="0"/>
          <a:lstStyle>
            <a:lvl1pPr marL="0" indent="0" algn="l">
              <a:spcAft>
                <a:spcPts val="0"/>
              </a:spcAft>
              <a:buNone/>
              <a:defRPr sz="1600" b="0" cap="all" baseline="0">
                <a:latin typeface="+mj-lt"/>
              </a:defRPr>
            </a:lvl1pPr>
            <a:lvl2pPr marL="0" indent="0" algn="l">
              <a:spcAft>
                <a:spcPts val="1200"/>
              </a:spcAft>
              <a:buNone/>
              <a:defRPr sz="1600" b="1" cap="all" baseline="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p>
          <a:p>
            <a:pPr lvl="1"/>
            <a:r>
              <a:rPr lang="en-US" dirty="0"/>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499811"/>
            <a:ext cx="2743200" cy="365125"/>
          </a:xfrm>
          <a:prstGeom prst="rect">
            <a:avLst/>
          </a:prstGeom>
        </p:spPr>
        <p:txBody>
          <a:bodyPr lIns="0" tIns="0" rIns="0" bIns="0" anchor="t"/>
          <a:lstStyle>
            <a:lvl1pPr>
              <a:defRPr sz="1600" b="1">
                <a:latin typeface="+mn-lt"/>
              </a:defRPr>
            </a:lvl1pPr>
          </a:lstStyle>
          <a:p>
            <a:fld id="{D105F950-05EE-42A4-8FEF-DE33869804CE}" type="datetime4">
              <a:rPr lang="en-US" smtClean="0"/>
              <a:t>April 12, 2021</a:t>
            </a:fld>
            <a:endParaRPr lang="en-US" dirty="0"/>
          </a:p>
        </p:txBody>
      </p:sp>
      <p:pic>
        <p:nvPicPr>
          <p:cNvPr id="8" name="Graphic 7"/>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12219993"/>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926425-8E0A-4F19-95F9-2CCCC40F8397}"/>
              </a:ext>
            </a:extLst>
          </p:cNvPr>
          <p:cNvGraphicFramePr>
            <a:graphicFrameLocks noChangeAspect="1"/>
          </p:cNvGraphicFramePr>
          <p:nvPr userDrawn="1">
            <p:custDataLst>
              <p:tags r:id="rId2"/>
            </p:custDataLst>
            <p:extLst>
              <p:ext uri="{D42A27DB-BD31-4B8C-83A1-F6EECF244321}">
                <p14:modId xmlns:p14="http://schemas.microsoft.com/office/powerpoint/2010/main" val="26696586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6" name="think-cell Slide" r:id="rId5" imgW="347" imgH="348" progId="TCLayout.ActiveDocument.1">
                  <p:embed/>
                </p:oleObj>
              </mc:Choice>
              <mc:Fallback>
                <p:oleObj name="think-cell Slide" r:id="rId5" imgW="347" imgH="348" progId="TCLayout.ActiveDocument.1">
                  <p:embed/>
                  <p:pic>
                    <p:nvPicPr>
                      <p:cNvPr id="5" name="Object 4" hidden="1">
                        <a:extLst>
                          <a:ext uri="{FF2B5EF4-FFF2-40B4-BE49-F238E27FC236}">
                            <a16:creationId xmlns:a16="http://schemas.microsoft.com/office/drawing/2014/main" id="{7D926425-8E0A-4F19-95F9-2CCCC40F839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94E27FC-0EBE-49F1-BF4C-F70FB47B782E}"/>
              </a:ext>
            </a:extLst>
          </p:cNvPr>
          <p:cNvSpPr/>
          <p:nvPr userDrawn="1">
            <p:custDataLst>
              <p:tags r:id="rId3"/>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dirty="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299"/>
            <a:ext cx="11201401" cy="615553"/>
          </a:xfrm>
        </p:spPr>
        <p:txBody>
          <a:bodyPr wrap="square">
            <a:spAutoFit/>
          </a:bodyPr>
          <a:lstStyle>
            <a:lvl1pPr>
              <a:defRPr sz="4000">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700"/>
          </a:xfrm>
        </p:spPr>
        <p:txBody>
          <a:bodyPr wrap="square"/>
          <a:lstStyle>
            <a:lvl1pPr marL="457200" indent="-457200">
              <a:spcBef>
                <a:spcPts val="600"/>
              </a:spcBef>
              <a:buClr>
                <a:schemeClr val="accent1"/>
              </a:buClr>
              <a:buFont typeface="+mj-lt"/>
              <a:buAutoNum type="arabicPeriod"/>
              <a:defRPr sz="2400"/>
            </a:lvl1pPr>
            <a:lvl2pPr marL="457200" indent="0">
              <a:defRPr sz="2400"/>
            </a:lvl2pPr>
            <a:lvl3pPr marL="685800" indent="-228600">
              <a:defRPr sz="2000"/>
            </a:lvl3pPr>
            <a:lvl4pPr marL="1028700" indent="-228600">
              <a:defRPr sz="1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457700"/>
          </a:xfrm>
        </p:spPr>
        <p:txBody>
          <a:bodyPr wrap="square"/>
          <a:lstStyle>
            <a:lvl1pPr marL="457200" indent="-457200">
              <a:spcBef>
                <a:spcPts val="600"/>
              </a:spcBef>
              <a:buClr>
                <a:schemeClr val="accent1"/>
              </a:buClr>
              <a:buFont typeface="+mj-lt"/>
              <a:buAutoNum type="arabicPeriod"/>
              <a:defRPr sz="2400"/>
            </a:lvl1pPr>
            <a:lvl2pPr marL="457200" indent="0">
              <a:defRPr sz="2400"/>
            </a:lvl2pPr>
            <a:lvl3pPr marL="685800" indent="-228600">
              <a:defRPr sz="2000"/>
            </a:lvl3pPr>
            <a:lvl4pPr marL="1028700" indent="-228600">
              <a:defRPr sz="1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14756299"/>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XL Content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8382001" cy="5372100"/>
          </a:xfrm>
        </p:spPr>
        <p:txBody>
          <a:bodyPr tIns="0"/>
          <a:lstStyle>
            <a:lvl1pPr>
              <a:lnSpc>
                <a:spcPct val="90000"/>
              </a:lnSpc>
              <a:defRPr sz="8800" b="0">
                <a:solidFill>
                  <a:schemeClr val="bg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
        <p:nvSpPr>
          <p:cNvPr id="7" name="Rectangle 23">
            <a:extLst>
              <a:ext uri="{FF2B5EF4-FFF2-40B4-BE49-F238E27FC236}">
                <a16:creationId xmlns:a16="http://schemas.microsoft.com/office/drawing/2014/main" id="{4A2922BA-AA7B-49A4-BAC5-FF5A045498CE}"/>
              </a:ext>
            </a:extLst>
          </p:cNvPr>
          <p:cNvSpPr>
            <a:spLocks noChangeArrowheads="1"/>
          </p:cNvSpPr>
          <p:nvPr userDrawn="1"/>
        </p:nvSpPr>
        <p:spPr bwMode="auto">
          <a:xfrm>
            <a:off x="6594837"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 dirty="0">
                <a:solidFill>
                  <a:schemeClr val="bg1"/>
                </a:solidFill>
                <a:latin typeface="+mn-lt"/>
                <a:cs typeface="Arial" panose="020B0604020202020204" pitchFamily="34" charset="0"/>
              </a:rPr>
              <a:t>Honeywell Confidential - ©2021 by Honeywell International Inc. All rights reserved.</a:t>
            </a:r>
          </a:p>
        </p:txBody>
      </p:sp>
    </p:spTree>
    <p:extLst>
      <p:ext uri="{BB962C8B-B14F-4D97-AF65-F5344CB8AC3E}">
        <p14:creationId xmlns:p14="http://schemas.microsoft.com/office/powerpoint/2010/main" val="1712632329"/>
      </p:ext>
    </p:extLst>
  </p:cSld>
  <p:clrMapOvr>
    <a:masterClrMapping/>
  </p:clrMapOvr>
  <p:extLst>
    <p:ext uri="{DCECCB84-F9BA-43D5-87BE-67443E8EF086}">
      <p15:sldGuideLst xmlns:p15="http://schemas.microsoft.com/office/powerpoint/2012/main">
        <p15:guide id="2" pos="559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arge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5372101" cy="5372100"/>
          </a:xfrm>
        </p:spPr>
        <p:txBody>
          <a:bodyPr/>
          <a:lstStyle>
            <a:lvl1pPr>
              <a:lnSpc>
                <a:spcPct val="100000"/>
              </a:lnSpc>
              <a:defRPr sz="3600"/>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889829019"/>
      </p:ext>
    </p:extLst>
  </p:cSld>
  <p:clrMapOvr>
    <a:masterClrMapping/>
  </p:clrMapOvr>
  <p:extLst>
    <p:ext uri="{DCECCB84-F9BA-43D5-87BE-67443E8EF086}">
      <p15:sldGuideLst xmlns:p15="http://schemas.microsoft.com/office/powerpoint/2012/main">
        <p15:guide id="1" pos="3696" userDrawn="1">
          <p15:clr>
            <a:srgbClr val="FBAE40"/>
          </p15:clr>
        </p15:guide>
        <p15:guide id="2" pos="398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arge Content Dark">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5372101" cy="5372100"/>
          </a:xfrm>
        </p:spPr>
        <p:txBody>
          <a:bodyPr/>
          <a:lstStyle>
            <a:lvl1pPr>
              <a:defRPr sz="3600">
                <a:solidFill>
                  <a:schemeClr val="bg1"/>
                </a:solidFill>
              </a:defRPr>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3707526015"/>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299" y="1409700"/>
            <a:ext cx="11201401" cy="4297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0"/>
            <a:ext cx="12192000" cy="495299"/>
          </a:xfrm>
          <a:solidFill>
            <a:srgbClr val="DC202E"/>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3474014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297680"/>
          </a:xfrm>
        </p:spPr>
        <p:txBody>
          <a:bodyPr/>
          <a:lstStyle>
            <a:lvl3pPr>
              <a:buClr>
                <a:schemeClr val="tx1"/>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2976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6">
            <a:extLst>
              <a:ext uri="{FF2B5EF4-FFF2-40B4-BE49-F238E27FC236}">
                <a16:creationId xmlns:a16="http://schemas.microsoft.com/office/drawing/2014/main" id="{4D0DF29E-4A6C-4505-AA49-6B64388E1397}"/>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4115104953"/>
      </p:ext>
    </p:extLst>
  </p:cSld>
  <p:clrMapOvr>
    <a:masterClrMapping/>
  </p:clrMapOvr>
  <p:extLst>
    <p:ext uri="{DCECCB84-F9BA-43D5-87BE-67443E8EF086}">
      <p15:sldGuideLst xmlns:p15="http://schemas.microsoft.com/office/powerpoint/2012/main">
        <p15:guide id="2" pos="3696" userDrawn="1">
          <p15:clr>
            <a:srgbClr val="FBAE40"/>
          </p15:clr>
        </p15:guide>
        <p15:guide id="3" pos="398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2976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409700"/>
            <a:ext cx="5372100" cy="4297680"/>
          </a:xfrm>
          <a:pattFill prst="wdUpDiag">
            <a:fgClr>
              <a:schemeClr val="bg2"/>
            </a:fgClr>
            <a:bgClr>
              <a:schemeClr val="bg1"/>
            </a:bgClr>
          </a:pattFill>
        </p:spPr>
        <p:txBody>
          <a:bodyPr/>
          <a:lstStyle/>
          <a:p>
            <a:r>
              <a:rPr lang="en-US" dirty="0"/>
              <a:t>Click icon to add picture</a:t>
            </a:r>
          </a:p>
        </p:txBody>
      </p:sp>
      <p:sp>
        <p:nvSpPr>
          <p:cNvPr id="10" name="Text Placeholder 6">
            <a:extLst>
              <a:ext uri="{FF2B5EF4-FFF2-40B4-BE49-F238E27FC236}">
                <a16:creationId xmlns:a16="http://schemas.microsoft.com/office/drawing/2014/main" id="{4064076E-2966-4D1B-8F30-6885CA148AF4}"/>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833064290"/>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86200"/>
            <a:ext cx="5372100" cy="174734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2327" y="3886200"/>
            <a:ext cx="5372100" cy="174734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495300" y="1409700"/>
            <a:ext cx="53721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A25C2411-148E-4C87-B0DD-41761ACB22CD}"/>
              </a:ext>
            </a:extLst>
          </p:cNvPr>
          <p:cNvSpPr>
            <a:spLocks noGrp="1"/>
          </p:cNvSpPr>
          <p:nvPr>
            <p:ph type="pic" sz="quarter" idx="17"/>
          </p:nvPr>
        </p:nvSpPr>
        <p:spPr>
          <a:xfrm>
            <a:off x="6324600" y="1409700"/>
            <a:ext cx="5372100" cy="2247900"/>
          </a:xfrm>
          <a:pattFill prst="wdUpDiag">
            <a:fgClr>
              <a:schemeClr val="bg2"/>
            </a:fgClr>
            <a:bgClr>
              <a:schemeClr val="bg1"/>
            </a:bgClr>
          </a:pattFill>
        </p:spPr>
        <p:txBody>
          <a:bodyPr/>
          <a:lstStyle/>
          <a:p>
            <a:r>
              <a:rPr lang="en-US"/>
              <a:t>Click icon to add picture</a:t>
            </a:r>
          </a:p>
        </p:txBody>
      </p:sp>
      <p:sp>
        <p:nvSpPr>
          <p:cNvPr id="14" name="Text Placeholder 6">
            <a:extLst>
              <a:ext uri="{FF2B5EF4-FFF2-40B4-BE49-F238E27FC236}">
                <a16:creationId xmlns:a16="http://schemas.microsoft.com/office/drawing/2014/main" id="{55B90B35-A8E2-43F4-9EE2-F7A3C794C84F}"/>
              </a:ext>
            </a:extLst>
          </p:cNvPr>
          <p:cNvSpPr>
            <a:spLocks noGrp="1" noChangeAspect="1"/>
          </p:cNvSpPr>
          <p:nvPr>
            <p:ph type="body" sz="quarter" idx="18" hasCustomPrompt="1"/>
          </p:nvPr>
        </p:nvSpPr>
        <p:spPr>
          <a:xfrm>
            <a:off x="-1" y="5867400"/>
            <a:ext cx="12192000" cy="495300"/>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846821532"/>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3429000" cy="4297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1409701"/>
            <a:ext cx="3429000" cy="4297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1409701"/>
            <a:ext cx="3429000" cy="4297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roup 3">
            <a:extLst>
              <a:ext uri="{FF2B5EF4-FFF2-40B4-BE49-F238E27FC236}">
                <a16:creationId xmlns:a16="http://schemas.microsoft.com/office/drawing/2014/main" id="{E752E914-DA92-4DFE-9C16-9F269B1910FB}"/>
              </a:ext>
            </a:extLst>
          </p:cNvPr>
          <p:cNvGrpSpPr/>
          <p:nvPr userDrawn="1"/>
        </p:nvGrpSpPr>
        <p:grpSpPr>
          <a:xfrm>
            <a:off x="4152917" y="1410881"/>
            <a:ext cx="3886234" cy="4344840"/>
            <a:chOff x="4152917" y="1410880"/>
            <a:chExt cx="3886234" cy="4462273"/>
          </a:xfrm>
        </p:grpSpPr>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5291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039151"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3" name="Text Placeholder 6">
            <a:extLst>
              <a:ext uri="{FF2B5EF4-FFF2-40B4-BE49-F238E27FC236}">
                <a16:creationId xmlns:a16="http://schemas.microsoft.com/office/drawing/2014/main" id="{C697456D-818A-4FA7-9322-10ECC2C05752}"/>
              </a:ext>
            </a:extLst>
          </p:cNvPr>
          <p:cNvSpPr>
            <a:spLocks noGrp="1" noChangeAspect="1"/>
          </p:cNvSpPr>
          <p:nvPr>
            <p:ph type="body" sz="quarter" idx="16" hasCustomPrompt="1"/>
          </p:nvPr>
        </p:nvSpPr>
        <p:spPr>
          <a:xfrm>
            <a:off x="-1" y="5873154"/>
            <a:ext cx="12192000" cy="489546"/>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172826085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886200"/>
            <a:ext cx="3429000" cy="1828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3886200"/>
            <a:ext cx="3429000" cy="1828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3886200"/>
            <a:ext cx="3429000" cy="1828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495300" y="140970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34" y="140970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267700" y="1409700"/>
            <a:ext cx="3429000" cy="2247900"/>
          </a:xfrm>
          <a:pattFill prst="wdUpDiag">
            <a:fgClr>
              <a:schemeClr val="bg2"/>
            </a:fgClr>
            <a:bgClr>
              <a:schemeClr val="bg1"/>
            </a:bgClr>
          </a:pattFill>
        </p:spPr>
        <p:txBody>
          <a:bodyPr/>
          <a:lstStyle/>
          <a:p>
            <a:r>
              <a:rPr lang="en-US"/>
              <a:t>Click icon to add picture</a:t>
            </a:r>
          </a:p>
        </p:txBody>
      </p:sp>
      <p:sp>
        <p:nvSpPr>
          <p:cNvPr id="15" name="Text Placeholder 6">
            <a:extLst>
              <a:ext uri="{FF2B5EF4-FFF2-40B4-BE49-F238E27FC236}">
                <a16:creationId xmlns:a16="http://schemas.microsoft.com/office/drawing/2014/main" id="{4CAE0181-37B5-43E5-A82A-CDD053C29C6C}"/>
              </a:ext>
            </a:extLst>
          </p:cNvPr>
          <p:cNvSpPr>
            <a:spLocks noGrp="1" noChangeAspect="1"/>
          </p:cNvSpPr>
          <p:nvPr>
            <p:ph type="body" sz="quarter" idx="18"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1406711490"/>
      </p:ext>
    </p:extLst>
  </p:cSld>
  <p:clrMapOvr>
    <a:masterClrMapping/>
  </p:clrMapOvr>
  <p:extLst>
    <p:ext uri="{DCECCB84-F9BA-43D5-87BE-67443E8EF086}">
      <p15:sldGuideLst xmlns:p15="http://schemas.microsoft.com/office/powerpoint/2012/main">
        <p15:guide id="1" orient="horz" pos="244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 Pic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409700"/>
            <a:ext cx="8382000" cy="2019300"/>
          </a:xfrm>
        </p:spPr>
        <p:txBody>
          <a:bodyPr tIns="0" anchor="t"/>
          <a:lstStyle>
            <a:lvl1pPr algn="l">
              <a:lnSpc>
                <a:spcPct val="80000"/>
              </a:lnSpc>
              <a:defRPr sz="44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3848100"/>
            <a:ext cx="5600700" cy="892017"/>
          </a:xfrm>
        </p:spPr>
        <p:txBody>
          <a:bodyPr tIns="0" bIns="182880" anchor="t" anchorCtr="0"/>
          <a:lstStyle>
            <a:lvl1pPr marL="0" indent="0" algn="l">
              <a:spcAft>
                <a:spcPts val="0"/>
              </a:spcAft>
              <a:buNone/>
              <a:defRPr sz="1600" b="0" cap="all" baseline="0">
                <a:solidFill>
                  <a:schemeClr val="bg1"/>
                </a:solidFill>
                <a:latin typeface="+mj-lt"/>
              </a:defRPr>
            </a:lvl1pPr>
            <a:lvl2pPr marL="0" indent="0" algn="l">
              <a:spcAft>
                <a:spcPts val="1200"/>
              </a:spcAft>
              <a:buNone/>
              <a:defRPr sz="16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p>
          <a:p>
            <a:pPr lvl="1"/>
            <a:r>
              <a:rPr lang="en-US" dirty="0"/>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498668"/>
            <a:ext cx="2743200" cy="365125"/>
          </a:xfrm>
          <a:prstGeom prst="rect">
            <a:avLst/>
          </a:prstGeom>
        </p:spPr>
        <p:txBody>
          <a:bodyPr lIns="0" tIns="0" rIns="0" bIns="0" anchor="t"/>
          <a:lstStyle>
            <a:lvl1pPr>
              <a:defRPr sz="1600" b="1">
                <a:solidFill>
                  <a:schemeClr val="bg1"/>
                </a:solidFill>
                <a:latin typeface="+mn-lt"/>
              </a:defRPr>
            </a:lvl1pPr>
          </a:lstStyle>
          <a:p>
            <a:fld id="{27A3D956-E391-41FE-BC3D-8A5C91DE06B1}" type="datetime4">
              <a:rPr lang="en-US" smtClean="0"/>
              <a:t>April 12, 2021</a:t>
            </a:fld>
            <a:endParaRPr lang="en-US" dirty="0"/>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1617619277"/>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2459736" cy="4297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8" y="1409701"/>
            <a:ext cx="2459736" cy="4297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6" y="1409701"/>
            <a:ext cx="2459736" cy="4297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1409701"/>
            <a:ext cx="2459736" cy="4297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roup 3">
            <a:extLst>
              <a:ext uri="{FF2B5EF4-FFF2-40B4-BE49-F238E27FC236}">
                <a16:creationId xmlns:a16="http://schemas.microsoft.com/office/drawing/2014/main" id="{214793E8-8AA5-49D1-B431-8FD8310103FA}"/>
              </a:ext>
            </a:extLst>
          </p:cNvPr>
          <p:cNvGrpSpPr/>
          <p:nvPr userDrawn="1"/>
        </p:nvGrpSpPr>
        <p:grpSpPr>
          <a:xfrm>
            <a:off x="3182137" y="1410880"/>
            <a:ext cx="5827876" cy="4344686"/>
            <a:chOff x="3182137" y="1410880"/>
            <a:chExt cx="5827876" cy="4462272"/>
          </a:xfrm>
        </p:grpSpPr>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8213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09607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010013"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7" name="Text Placeholder 6">
            <a:extLst>
              <a:ext uri="{FF2B5EF4-FFF2-40B4-BE49-F238E27FC236}">
                <a16:creationId xmlns:a16="http://schemas.microsoft.com/office/drawing/2014/main" id="{E90AB464-576C-4A33-966B-DD17FE4C4181}"/>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317402450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657600"/>
            <a:ext cx="2459736" cy="2011680"/>
          </a:xfrm>
        </p:spPr>
        <p:txBody>
          <a:bodyPr/>
          <a:lstStyle>
            <a:lvl1pPr>
              <a:defRPr sz="2000"/>
            </a:lvl1pPr>
            <a:lvl2pPr>
              <a:defRPr sz="2000"/>
            </a:lvl2pPr>
            <a:lvl3pPr>
              <a:defRPr sz="1800"/>
            </a:lvl3pPr>
            <a:lvl4pPr>
              <a:defRPr sz="16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7" y="3657600"/>
            <a:ext cx="2459736" cy="2011680"/>
          </a:xfrm>
        </p:spPr>
        <p:txBody>
          <a:bodyPr/>
          <a:lstStyle>
            <a:lvl1pPr>
              <a:defRPr sz="2000"/>
            </a:lvl1pPr>
            <a:lvl2pPr>
              <a:defRPr sz="2000"/>
            </a:lvl2pPr>
            <a:lvl3pPr>
              <a:defRPr sz="18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4" y="3657600"/>
            <a:ext cx="2459736" cy="2011680"/>
          </a:xfrm>
        </p:spPr>
        <p:txBody>
          <a:bodyPr/>
          <a:lstStyle>
            <a:lvl1pPr>
              <a:defRPr sz="2000"/>
            </a:lvl1pPr>
            <a:lvl2pPr>
              <a:defRPr sz="2000"/>
            </a:lvl2pPr>
            <a:lvl3pPr>
              <a:defRPr sz="1800"/>
            </a:lvl3pPr>
            <a:lvl4pPr>
              <a:defRPr sz="16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3657600"/>
            <a:ext cx="2459736" cy="2011680"/>
          </a:xfrm>
        </p:spPr>
        <p:txBody>
          <a:bodyPr/>
          <a:lstStyle>
            <a:lvl1pPr>
              <a:defRPr sz="2000"/>
            </a:lvl1pPr>
            <a:lvl2pPr>
              <a:defRPr sz="2000"/>
            </a:lvl2pPr>
            <a:lvl3pPr>
              <a:defRPr sz="18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0" y="140970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40970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2" y="140970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2" y="1409700"/>
            <a:ext cx="2459038" cy="2019300"/>
          </a:xfrm>
          <a:pattFill prst="wdUpDiag">
            <a:fgClr>
              <a:schemeClr val="bg2"/>
            </a:fgClr>
            <a:bgClr>
              <a:schemeClr val="bg1"/>
            </a:bgClr>
          </a:pattFill>
        </p:spPr>
        <p:txBody>
          <a:bodyPr/>
          <a:lstStyle/>
          <a:p>
            <a:r>
              <a:rPr lang="en-US"/>
              <a:t>Click icon to add picture</a:t>
            </a:r>
          </a:p>
        </p:txBody>
      </p:sp>
      <p:sp>
        <p:nvSpPr>
          <p:cNvPr id="18" name="Text Placeholder 6">
            <a:extLst>
              <a:ext uri="{FF2B5EF4-FFF2-40B4-BE49-F238E27FC236}">
                <a16:creationId xmlns:a16="http://schemas.microsoft.com/office/drawing/2014/main" id="{230F8805-7C7A-42C7-AA78-A838FC7ADE60}"/>
              </a:ext>
            </a:extLst>
          </p:cNvPr>
          <p:cNvSpPr>
            <a:spLocks noGrp="1" noChangeAspect="1"/>
          </p:cNvSpPr>
          <p:nvPr>
            <p:ph type="body" sz="quarter" idx="20"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288052561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0"/>
            <a:ext cx="5372100" cy="202082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0"/>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666371"/>
            <a:ext cx="5372100" cy="202082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4600" y="36663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6">
            <a:extLst>
              <a:ext uri="{FF2B5EF4-FFF2-40B4-BE49-F238E27FC236}">
                <a16:creationId xmlns:a16="http://schemas.microsoft.com/office/drawing/2014/main" id="{DFA7B3DE-C704-4D6A-9148-C2EE51AB9559}"/>
              </a:ext>
            </a:extLst>
          </p:cNvPr>
          <p:cNvSpPr>
            <a:spLocks noGrp="1" noChangeAspect="1"/>
          </p:cNvSpPr>
          <p:nvPr>
            <p:ph type="body" sz="quarter" idx="16" hasCustomPrompt="1"/>
          </p:nvPr>
        </p:nvSpPr>
        <p:spPr>
          <a:xfrm>
            <a:off x="-1" y="5864996"/>
            <a:ext cx="12192000" cy="497704"/>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189325414"/>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9D64B098-3BC3-46B7-9278-55E699AD37C8}"/>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5781990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ext Placeholder 6">
            <a:extLst>
              <a:ext uri="{FF2B5EF4-FFF2-40B4-BE49-F238E27FC236}">
                <a16:creationId xmlns:a16="http://schemas.microsoft.com/office/drawing/2014/main" id="{8895A6AF-DA14-4AA2-80B8-C7ACE12804ED}"/>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dirty="0"/>
              <a:t>Key Takeaway Text</a:t>
            </a:r>
          </a:p>
        </p:txBody>
      </p:sp>
    </p:spTree>
    <p:extLst>
      <p:ext uri="{BB962C8B-B14F-4D97-AF65-F5344CB8AC3E}">
        <p14:creationId xmlns:p14="http://schemas.microsoft.com/office/powerpoint/2010/main" val="19906484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1235689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863581"/>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 Pic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6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409700"/>
            <a:ext cx="5372100" cy="44577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4197345758"/>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2327"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495300" y="1409700"/>
            <a:ext cx="53721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A25C2411-148E-4C87-B0DD-41761ACB22CD}"/>
              </a:ext>
            </a:extLst>
          </p:cNvPr>
          <p:cNvSpPr>
            <a:spLocks noGrp="1"/>
          </p:cNvSpPr>
          <p:nvPr>
            <p:ph type="pic" sz="quarter" idx="17"/>
          </p:nvPr>
        </p:nvSpPr>
        <p:spPr>
          <a:xfrm>
            <a:off x="6324600" y="1409700"/>
            <a:ext cx="5372100" cy="22479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1125447549"/>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5291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039151"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05682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Color">
    <p:bg>
      <p:bgPr>
        <a:solidFill>
          <a:schemeClr val="accent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F1AD5E1-596F-44FE-BB24-7F1520D02E32}"/>
              </a:ext>
            </a:extLst>
          </p:cNvPr>
          <p:cNvGraphicFramePr>
            <a:graphicFrameLocks noChangeAspect="1"/>
          </p:cNvGraphicFramePr>
          <p:nvPr userDrawn="1">
            <p:custDataLst>
              <p:tags r:id="rId2"/>
            </p:custDataLst>
            <p:extLst>
              <p:ext uri="{D42A27DB-BD31-4B8C-83A1-F6EECF244321}">
                <p14:modId xmlns:p14="http://schemas.microsoft.com/office/powerpoint/2010/main" val="40751251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8" name="think-cell Slide" r:id="rId5" imgW="347" imgH="348" progId="TCLayout.ActiveDocument.1">
                  <p:embed/>
                </p:oleObj>
              </mc:Choice>
              <mc:Fallback>
                <p:oleObj name="think-cell Slide" r:id="rId5" imgW="347" imgH="348" progId="TCLayout.ActiveDocument.1">
                  <p:embed/>
                  <p:pic>
                    <p:nvPicPr>
                      <p:cNvPr id="6" name="Object 5" hidden="1">
                        <a:extLst>
                          <a:ext uri="{FF2B5EF4-FFF2-40B4-BE49-F238E27FC236}">
                            <a16:creationId xmlns:a16="http://schemas.microsoft.com/office/drawing/2014/main" id="{2F1AD5E1-596F-44FE-BB24-7F1520D02E3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591A3BB-35C0-46F1-913B-1F85EECFAB4E}"/>
              </a:ext>
            </a:extLst>
          </p:cNvPr>
          <p:cNvSpPr/>
          <p:nvPr userDrawn="1">
            <p:custDataLst>
              <p:tags r:id="rId3"/>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dirty="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409700"/>
            <a:ext cx="8382000" cy="1354217"/>
          </a:xfrm>
        </p:spPr>
        <p:txBody>
          <a:bodyPr tIns="0" anchor="t">
            <a:spAutoFit/>
          </a:bodyPr>
          <a:lstStyle>
            <a:lvl1pPr algn="l">
              <a:lnSpc>
                <a:spcPct val="100000"/>
              </a:lnSpc>
              <a:defRPr sz="4400" b="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3848100"/>
            <a:ext cx="5600700" cy="677108"/>
          </a:xfrm>
        </p:spPr>
        <p:txBody>
          <a:bodyPr tIns="0" bIns="182880" anchor="t" anchorCtr="0">
            <a:spAutoFit/>
          </a:bodyPr>
          <a:lstStyle>
            <a:lvl1pPr marL="0" indent="0" algn="l">
              <a:spcAft>
                <a:spcPts val="0"/>
              </a:spcAft>
              <a:buNone/>
              <a:defRPr sz="1600" b="0" cap="all" baseline="0">
                <a:solidFill>
                  <a:schemeClr val="bg1"/>
                </a:solidFill>
                <a:latin typeface="+mj-lt"/>
              </a:defRPr>
            </a:lvl1pPr>
            <a:lvl2pPr marL="0" indent="0" algn="l">
              <a:spcAft>
                <a:spcPts val="1200"/>
              </a:spcAft>
              <a:buNone/>
              <a:defRPr sz="16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p>
          <a:p>
            <a:pPr lvl="1"/>
            <a:r>
              <a:rPr lang="en-US" dirty="0"/>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498668"/>
            <a:ext cx="2743200" cy="246221"/>
          </a:xfrm>
          <a:prstGeom prst="rect">
            <a:avLst/>
          </a:prstGeom>
        </p:spPr>
        <p:txBody>
          <a:bodyPr lIns="0" tIns="0" rIns="0" bIns="0" anchor="t">
            <a:spAutoFit/>
          </a:bodyPr>
          <a:lstStyle>
            <a:lvl1pPr>
              <a:defRPr sz="1600" b="1">
                <a:solidFill>
                  <a:schemeClr val="bg1"/>
                </a:solidFill>
                <a:latin typeface="+mn-lt"/>
              </a:defRPr>
            </a:lvl1pPr>
          </a:lstStyle>
          <a:p>
            <a:endParaRPr lang="en-US" dirty="0"/>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810345215"/>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495300" y="140970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34" y="140970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267700" y="1409700"/>
            <a:ext cx="3429000" cy="22479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269828900"/>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8"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6"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8213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09607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010013"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788911"/>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a:xfrm>
            <a:off x="495299" y="6480164"/>
            <a:ext cx="5600702" cy="237617"/>
          </a:xfrm>
          <a:prstGeom prst="rect">
            <a:avLst/>
          </a:prstGeom>
        </p:spPr>
        <p:txBody>
          <a:bodyPr/>
          <a:lstStyle/>
          <a:p>
            <a:r>
              <a:rPr lang="en-US"/>
              <a:t>[Footer, 10pt Arial]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7"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4"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0" y="140970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40970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2" y="140970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2" y="1409700"/>
            <a:ext cx="2459038" cy="20193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3104716135"/>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Content 2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46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9321044"/>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ixteen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hasCustomPrompt="1"/>
          </p:nvPr>
        </p:nvSpPr>
        <p:spPr>
          <a:xfrm>
            <a:off x="495300" y="1412104"/>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hasCustomPrompt="1"/>
          </p:nvPr>
        </p:nvSpPr>
        <p:spPr>
          <a:xfrm>
            <a:off x="6324600" y="1412104"/>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hasCustomPrompt="1"/>
          </p:nvPr>
        </p:nvSpPr>
        <p:spPr>
          <a:xfrm>
            <a:off x="495300" y="5080223"/>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hasCustomPrompt="1"/>
          </p:nvPr>
        </p:nvSpPr>
        <p:spPr>
          <a:xfrm>
            <a:off x="6322327" y="5080223"/>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13" name="Content Placeholder 2">
            <a:extLst>
              <a:ext uri="{FF2B5EF4-FFF2-40B4-BE49-F238E27FC236}">
                <a16:creationId xmlns:a16="http://schemas.microsoft.com/office/drawing/2014/main" id="{F3266E99-6D42-417C-A216-84A2B3B715ED}"/>
              </a:ext>
            </a:extLst>
          </p:cNvPr>
          <p:cNvSpPr>
            <a:spLocks noGrp="1"/>
          </p:cNvSpPr>
          <p:nvPr>
            <p:ph idx="17" hasCustomPrompt="1"/>
          </p:nvPr>
        </p:nvSpPr>
        <p:spPr>
          <a:xfrm>
            <a:off x="3407664" y="1412104"/>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14" name="Content Placeholder 2">
            <a:extLst>
              <a:ext uri="{FF2B5EF4-FFF2-40B4-BE49-F238E27FC236}">
                <a16:creationId xmlns:a16="http://schemas.microsoft.com/office/drawing/2014/main" id="{054589B4-7F05-4C7A-A2EE-48FB0A13E0D5}"/>
              </a:ext>
            </a:extLst>
          </p:cNvPr>
          <p:cNvSpPr>
            <a:spLocks noGrp="1"/>
          </p:cNvSpPr>
          <p:nvPr>
            <p:ph idx="18" hasCustomPrompt="1"/>
          </p:nvPr>
        </p:nvSpPr>
        <p:spPr>
          <a:xfrm>
            <a:off x="9236964" y="1412104"/>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15" name="Content Placeholder 2">
            <a:extLst>
              <a:ext uri="{FF2B5EF4-FFF2-40B4-BE49-F238E27FC236}">
                <a16:creationId xmlns:a16="http://schemas.microsoft.com/office/drawing/2014/main" id="{F2E9B699-079A-4F7A-A636-380F36093446}"/>
              </a:ext>
            </a:extLst>
          </p:cNvPr>
          <p:cNvSpPr>
            <a:spLocks noGrp="1"/>
          </p:cNvSpPr>
          <p:nvPr>
            <p:ph idx="19" hasCustomPrompt="1"/>
          </p:nvPr>
        </p:nvSpPr>
        <p:spPr>
          <a:xfrm>
            <a:off x="3407664" y="5080223"/>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16" name="Content Placeholder 2">
            <a:extLst>
              <a:ext uri="{FF2B5EF4-FFF2-40B4-BE49-F238E27FC236}">
                <a16:creationId xmlns:a16="http://schemas.microsoft.com/office/drawing/2014/main" id="{7401885D-5D62-448F-BC24-63F385C48568}"/>
              </a:ext>
            </a:extLst>
          </p:cNvPr>
          <p:cNvSpPr>
            <a:spLocks noGrp="1"/>
          </p:cNvSpPr>
          <p:nvPr>
            <p:ph idx="20" hasCustomPrompt="1"/>
          </p:nvPr>
        </p:nvSpPr>
        <p:spPr>
          <a:xfrm>
            <a:off x="9236964" y="5080223"/>
            <a:ext cx="2459736" cy="786384"/>
          </a:xfrm>
        </p:spPr>
        <p:txBody>
          <a:bodyPr/>
          <a:lstStyle>
            <a:lvl1pPr>
              <a:defRPr sz="1400"/>
            </a:lvl1pPr>
            <a:lvl2pPr>
              <a:defRPr sz="1400"/>
            </a:lvl2pPr>
            <a:lvl3pPr>
              <a:defRPr sz="1200"/>
            </a:lvl3pPr>
            <a:lvl4pPr>
              <a:defRPr sz="1100"/>
            </a:lvl4pPr>
            <a:lvl5pPr>
              <a:defRPr sz="1600"/>
            </a:lvl5pPr>
          </a:lstStyle>
          <a:p>
            <a:pPr lvl="0"/>
            <a:r>
              <a:rPr lang="en-US" dirty="0"/>
              <a:t>Edit Master text styles</a:t>
            </a:r>
          </a:p>
          <a:p>
            <a:pPr lvl="1"/>
            <a:r>
              <a:rPr lang="en-US" dirty="0"/>
              <a:t>Second level</a:t>
            </a:r>
          </a:p>
        </p:txBody>
      </p:sp>
      <p:sp>
        <p:nvSpPr>
          <p:cNvPr id="7" name="Chart Placeholder 6">
            <a:extLst>
              <a:ext uri="{FF2B5EF4-FFF2-40B4-BE49-F238E27FC236}">
                <a16:creationId xmlns:a16="http://schemas.microsoft.com/office/drawing/2014/main" id="{7257D68F-E97D-4F92-A3D3-D1503CB5DE64}"/>
              </a:ext>
            </a:extLst>
          </p:cNvPr>
          <p:cNvSpPr>
            <a:spLocks noGrp="1"/>
          </p:cNvSpPr>
          <p:nvPr>
            <p:ph type="chart" sz="quarter" idx="21"/>
          </p:nvPr>
        </p:nvSpPr>
        <p:spPr>
          <a:xfrm>
            <a:off x="495299" y="2634810"/>
            <a:ext cx="2459038" cy="786384"/>
          </a:xfrm>
        </p:spPr>
        <p:txBody>
          <a:bodyPr/>
          <a:lstStyle>
            <a:lvl1pPr>
              <a:defRPr sz="1600"/>
            </a:lvl1pPr>
          </a:lstStyle>
          <a:p>
            <a:r>
              <a:rPr lang="en-US"/>
              <a:t>Click icon to add chart</a:t>
            </a:r>
            <a:endParaRPr lang="en-US" dirty="0"/>
          </a:p>
        </p:txBody>
      </p:sp>
      <p:sp>
        <p:nvSpPr>
          <p:cNvPr id="17" name="Chart Placeholder 6">
            <a:extLst>
              <a:ext uri="{FF2B5EF4-FFF2-40B4-BE49-F238E27FC236}">
                <a16:creationId xmlns:a16="http://schemas.microsoft.com/office/drawing/2014/main" id="{3B3B5C6B-85C1-4026-8D2C-B5C2CE44A5D5}"/>
              </a:ext>
            </a:extLst>
          </p:cNvPr>
          <p:cNvSpPr>
            <a:spLocks noGrp="1"/>
          </p:cNvSpPr>
          <p:nvPr>
            <p:ph type="chart" sz="quarter" idx="22"/>
          </p:nvPr>
        </p:nvSpPr>
        <p:spPr>
          <a:xfrm>
            <a:off x="3409341" y="2634810"/>
            <a:ext cx="2459038" cy="786384"/>
          </a:xfrm>
        </p:spPr>
        <p:txBody>
          <a:bodyPr/>
          <a:lstStyle>
            <a:lvl1pPr>
              <a:defRPr sz="1600"/>
            </a:lvl1pPr>
          </a:lstStyle>
          <a:p>
            <a:r>
              <a:rPr lang="en-US"/>
              <a:t>Click icon to add chart</a:t>
            </a:r>
            <a:endParaRPr lang="en-US" dirty="0"/>
          </a:p>
        </p:txBody>
      </p:sp>
      <p:sp>
        <p:nvSpPr>
          <p:cNvPr id="18" name="Chart Placeholder 6">
            <a:extLst>
              <a:ext uri="{FF2B5EF4-FFF2-40B4-BE49-F238E27FC236}">
                <a16:creationId xmlns:a16="http://schemas.microsoft.com/office/drawing/2014/main" id="{9950548D-185E-4E8F-ACC1-7147F8753B87}"/>
              </a:ext>
            </a:extLst>
          </p:cNvPr>
          <p:cNvSpPr>
            <a:spLocks noGrp="1"/>
          </p:cNvSpPr>
          <p:nvPr>
            <p:ph type="chart" sz="quarter" idx="23"/>
          </p:nvPr>
        </p:nvSpPr>
        <p:spPr>
          <a:xfrm>
            <a:off x="6323383" y="2634810"/>
            <a:ext cx="2459038" cy="786384"/>
          </a:xfrm>
        </p:spPr>
        <p:txBody>
          <a:bodyPr/>
          <a:lstStyle>
            <a:lvl1pPr>
              <a:defRPr sz="1600"/>
            </a:lvl1pPr>
          </a:lstStyle>
          <a:p>
            <a:r>
              <a:rPr lang="en-US"/>
              <a:t>Click icon to add chart</a:t>
            </a:r>
          </a:p>
        </p:txBody>
      </p:sp>
      <p:sp>
        <p:nvSpPr>
          <p:cNvPr id="19" name="Chart Placeholder 6">
            <a:extLst>
              <a:ext uri="{FF2B5EF4-FFF2-40B4-BE49-F238E27FC236}">
                <a16:creationId xmlns:a16="http://schemas.microsoft.com/office/drawing/2014/main" id="{E621986D-B207-419E-8DB3-B0A4BB23DA35}"/>
              </a:ext>
            </a:extLst>
          </p:cNvPr>
          <p:cNvSpPr>
            <a:spLocks noGrp="1"/>
          </p:cNvSpPr>
          <p:nvPr>
            <p:ph type="chart" sz="quarter" idx="24"/>
          </p:nvPr>
        </p:nvSpPr>
        <p:spPr>
          <a:xfrm>
            <a:off x="9237662" y="2634810"/>
            <a:ext cx="2459038" cy="786384"/>
          </a:xfrm>
        </p:spPr>
        <p:txBody>
          <a:bodyPr/>
          <a:lstStyle>
            <a:lvl1pPr>
              <a:defRPr sz="1600"/>
            </a:lvl1pPr>
          </a:lstStyle>
          <a:p>
            <a:r>
              <a:rPr lang="en-US"/>
              <a:t>Click icon to add chart</a:t>
            </a:r>
          </a:p>
        </p:txBody>
      </p:sp>
      <p:sp>
        <p:nvSpPr>
          <p:cNvPr id="20" name="Chart Placeholder 6">
            <a:extLst>
              <a:ext uri="{FF2B5EF4-FFF2-40B4-BE49-F238E27FC236}">
                <a16:creationId xmlns:a16="http://schemas.microsoft.com/office/drawing/2014/main" id="{4F23C499-BF0D-4A23-948D-7CF2255178FF}"/>
              </a:ext>
            </a:extLst>
          </p:cNvPr>
          <p:cNvSpPr>
            <a:spLocks noGrp="1"/>
          </p:cNvSpPr>
          <p:nvPr>
            <p:ph type="chart" sz="quarter" idx="25"/>
          </p:nvPr>
        </p:nvSpPr>
        <p:spPr>
          <a:xfrm>
            <a:off x="495299" y="3857516"/>
            <a:ext cx="2459038" cy="786384"/>
          </a:xfrm>
        </p:spPr>
        <p:txBody>
          <a:bodyPr/>
          <a:lstStyle>
            <a:lvl1pPr>
              <a:defRPr sz="1600"/>
            </a:lvl1pPr>
          </a:lstStyle>
          <a:p>
            <a:r>
              <a:rPr lang="en-US"/>
              <a:t>Click icon to add chart</a:t>
            </a:r>
          </a:p>
        </p:txBody>
      </p:sp>
      <p:sp>
        <p:nvSpPr>
          <p:cNvPr id="21" name="Chart Placeholder 6">
            <a:extLst>
              <a:ext uri="{FF2B5EF4-FFF2-40B4-BE49-F238E27FC236}">
                <a16:creationId xmlns:a16="http://schemas.microsoft.com/office/drawing/2014/main" id="{86A17512-7EDD-4F1A-A28C-60AEB3A2B060}"/>
              </a:ext>
            </a:extLst>
          </p:cNvPr>
          <p:cNvSpPr>
            <a:spLocks noGrp="1"/>
          </p:cNvSpPr>
          <p:nvPr>
            <p:ph type="chart" sz="quarter" idx="26"/>
          </p:nvPr>
        </p:nvSpPr>
        <p:spPr>
          <a:xfrm>
            <a:off x="3409341" y="3857516"/>
            <a:ext cx="2459038" cy="786384"/>
          </a:xfrm>
        </p:spPr>
        <p:txBody>
          <a:bodyPr/>
          <a:lstStyle>
            <a:lvl1pPr>
              <a:defRPr sz="1600"/>
            </a:lvl1pPr>
          </a:lstStyle>
          <a:p>
            <a:r>
              <a:rPr lang="en-US"/>
              <a:t>Click icon to add chart</a:t>
            </a:r>
          </a:p>
        </p:txBody>
      </p:sp>
      <p:sp>
        <p:nvSpPr>
          <p:cNvPr id="22" name="Chart Placeholder 6">
            <a:extLst>
              <a:ext uri="{FF2B5EF4-FFF2-40B4-BE49-F238E27FC236}">
                <a16:creationId xmlns:a16="http://schemas.microsoft.com/office/drawing/2014/main" id="{565C587C-501C-4648-B14F-7472AC051890}"/>
              </a:ext>
            </a:extLst>
          </p:cNvPr>
          <p:cNvSpPr>
            <a:spLocks noGrp="1"/>
          </p:cNvSpPr>
          <p:nvPr>
            <p:ph type="chart" sz="quarter" idx="27"/>
          </p:nvPr>
        </p:nvSpPr>
        <p:spPr>
          <a:xfrm>
            <a:off x="6323383" y="3857516"/>
            <a:ext cx="2459038" cy="786384"/>
          </a:xfrm>
        </p:spPr>
        <p:txBody>
          <a:bodyPr/>
          <a:lstStyle>
            <a:lvl1pPr>
              <a:defRPr sz="1600"/>
            </a:lvl1pPr>
          </a:lstStyle>
          <a:p>
            <a:r>
              <a:rPr lang="en-US"/>
              <a:t>Click icon to add chart</a:t>
            </a:r>
          </a:p>
        </p:txBody>
      </p:sp>
      <p:sp>
        <p:nvSpPr>
          <p:cNvPr id="23" name="Chart Placeholder 6">
            <a:extLst>
              <a:ext uri="{FF2B5EF4-FFF2-40B4-BE49-F238E27FC236}">
                <a16:creationId xmlns:a16="http://schemas.microsoft.com/office/drawing/2014/main" id="{1EA84FC4-84EB-4A41-846C-1EEBF8A54C82}"/>
              </a:ext>
            </a:extLst>
          </p:cNvPr>
          <p:cNvSpPr>
            <a:spLocks noGrp="1"/>
          </p:cNvSpPr>
          <p:nvPr>
            <p:ph type="chart" sz="quarter" idx="28"/>
          </p:nvPr>
        </p:nvSpPr>
        <p:spPr>
          <a:xfrm>
            <a:off x="9237662" y="3857516"/>
            <a:ext cx="2459038" cy="786384"/>
          </a:xfrm>
        </p:spPr>
        <p:txBody>
          <a:bodyPr/>
          <a:lstStyle>
            <a:lvl1pPr>
              <a:defRPr sz="1600"/>
            </a:lvl1pPr>
          </a:lstStyle>
          <a:p>
            <a:r>
              <a:rPr lang="en-US"/>
              <a:t>Click icon to add chart</a:t>
            </a:r>
          </a:p>
        </p:txBody>
      </p:sp>
    </p:spTree>
    <p:extLst>
      <p:ext uri="{BB962C8B-B14F-4D97-AF65-F5344CB8AC3E}">
        <p14:creationId xmlns:p14="http://schemas.microsoft.com/office/powerpoint/2010/main" val="232530322"/>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2898298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w/o Takeawa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34424072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XL Content Gray">
    <p:bg>
      <p:bgPr>
        <a:solidFill>
          <a:schemeClr val="accent3"/>
        </a:solidFill>
        <a:effectLst/>
      </p:bgPr>
    </p:bg>
    <p:spTree>
      <p:nvGrpSpPr>
        <p:cNvPr id="1" name=""/>
        <p:cNvGrpSpPr/>
        <p:nvPr/>
      </p:nvGrpSpPr>
      <p:grpSpPr>
        <a:xfrm>
          <a:off x="0" y="0"/>
          <a:ext cx="0" cy="0"/>
          <a:chOff x="0" y="0"/>
          <a:chExt cx="0" cy="0"/>
        </a:xfrm>
      </p:grpSpPr>
      <p:pic>
        <p:nvPicPr>
          <p:cNvPr id="5" name="Graphic 4"/>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8212" y="6008332"/>
            <a:ext cx="2444600" cy="457200"/>
          </a:xfrm>
          <a:prstGeom prst="rect">
            <a:avLst/>
          </a:prstGeom>
        </p:spPr>
      </p:pic>
      <p:sp>
        <p:nvSpPr>
          <p:cNvPr id="4" name="Rectangle 3"/>
          <p:cNvSpPr/>
          <p:nvPr userDrawn="1"/>
        </p:nvSpPr>
        <p:spPr>
          <a:xfrm>
            <a:off x="495299" y="495300"/>
            <a:ext cx="6096000" cy="2437590"/>
          </a:xfrm>
          <a:prstGeom prst="rect">
            <a:avLst/>
          </a:prstGeom>
        </p:spPr>
        <p:txBody>
          <a:bodyPr lIns="0" tIns="0" rIns="0" bIns="0">
            <a:spAutoFit/>
          </a:bodyPr>
          <a:lstStyle/>
          <a:p>
            <a:pPr>
              <a:lnSpc>
                <a:spcPct val="90000"/>
              </a:lnSpc>
            </a:pPr>
            <a:r>
              <a:rPr kumimoji="0" lang="en-US" sz="8800" b="0" i="0" u="none" strike="noStrike" kern="1200" cap="all" spc="0" normalizeH="0" baseline="0" noProof="0" dirty="0">
                <a:ln>
                  <a:noFill/>
                </a:ln>
                <a:solidFill>
                  <a:schemeClr val="bg1"/>
                </a:solidFill>
                <a:effectLst/>
                <a:uLnTx/>
                <a:uFillTx/>
                <a:latin typeface="+mj-lt"/>
                <a:ea typeface="+mj-ea"/>
                <a:cs typeface="+mj-cs"/>
              </a:rPr>
              <a:t>THANK</a:t>
            </a:r>
            <a:br>
              <a:rPr kumimoji="0" lang="en-US" sz="8800" b="0" i="0" u="none" strike="noStrike" kern="1200" cap="all" spc="0" normalizeH="0" baseline="0" noProof="0" dirty="0">
                <a:ln>
                  <a:noFill/>
                </a:ln>
                <a:solidFill>
                  <a:schemeClr val="bg1"/>
                </a:solidFill>
                <a:effectLst/>
                <a:uLnTx/>
                <a:uFillTx/>
                <a:latin typeface="+mj-lt"/>
                <a:ea typeface="+mj-ea"/>
                <a:cs typeface="+mj-cs"/>
              </a:rPr>
            </a:br>
            <a:r>
              <a:rPr kumimoji="0" lang="en-US" sz="8800" b="0" i="0" u="none" strike="noStrike" kern="1200" cap="all" spc="0" normalizeH="0" baseline="0" noProof="0" dirty="0">
                <a:ln>
                  <a:noFill/>
                </a:ln>
                <a:solidFill>
                  <a:schemeClr val="bg1"/>
                </a:solidFill>
                <a:effectLst/>
                <a:uLnTx/>
                <a:uFillTx/>
                <a:latin typeface="+mj-lt"/>
                <a:ea typeface="+mj-ea"/>
                <a:cs typeface="+mj-cs"/>
              </a:rPr>
              <a:t>YOU</a:t>
            </a:r>
            <a:endParaRPr lang="en-US" sz="8800" dirty="0">
              <a:solidFill>
                <a:schemeClr val="bg1"/>
              </a:solidFill>
              <a:latin typeface="+mj-lt"/>
            </a:endParaRPr>
          </a:p>
        </p:txBody>
      </p:sp>
    </p:spTree>
    <p:extLst>
      <p:ext uri="{BB962C8B-B14F-4D97-AF65-F5344CB8AC3E}">
        <p14:creationId xmlns:p14="http://schemas.microsoft.com/office/powerpoint/2010/main" val="3258847239"/>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8" y="357810"/>
            <a:ext cx="10507948" cy="498610"/>
          </a:xfrm>
        </p:spPr>
        <p:txBody>
          <a:bodyPr/>
          <a:lstStyle>
            <a:lvl1pPr>
              <a:defRPr baseline="0">
                <a:solidFill>
                  <a:schemeClr val="tx1"/>
                </a:solidFill>
              </a:defRPr>
            </a:lvl1pPr>
          </a:lstStyle>
          <a:p>
            <a:r>
              <a:rPr lang="en-US"/>
              <a:t>Click to edit Master title style</a:t>
            </a:r>
          </a:p>
        </p:txBody>
      </p:sp>
      <p:sp>
        <p:nvSpPr>
          <p:cNvPr id="5" name="Content Placeholder 4"/>
          <p:cNvSpPr>
            <a:spLocks noGrp="1"/>
          </p:cNvSpPr>
          <p:nvPr>
            <p:ph sz="quarter" idx="12"/>
          </p:nvPr>
        </p:nvSpPr>
        <p:spPr>
          <a:xfrm>
            <a:off x="714569" y="1005840"/>
            <a:ext cx="10507947"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600220" indent="-228603">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3"/>
          </p:nvPr>
        </p:nvSpPr>
        <p:spPr/>
        <p:txBody>
          <a:bodyPr/>
          <a:lstStyle>
            <a:lvl1pPr>
              <a:defRPr/>
            </a:lvl1pPr>
          </a:lstStyle>
          <a:p>
            <a:pPr>
              <a:defRPr/>
            </a:pPr>
            <a:fld id="{65C380C9-3062-4F1D-A521-BEC000498A55}" type="slidenum">
              <a:rPr lang="en-US"/>
              <a:pPr>
                <a:defRPr/>
              </a:pPr>
              <a:t>‹#›</a:t>
            </a:fld>
            <a:endParaRPr lang="en-US"/>
          </a:p>
        </p:txBody>
      </p:sp>
      <p:sp>
        <p:nvSpPr>
          <p:cNvPr id="2" name="Footer Placeholder 1"/>
          <p:cNvSpPr>
            <a:spLocks noGrp="1"/>
          </p:cNvSpPr>
          <p:nvPr>
            <p:ph type="ftr" sz="quarter" idx="14"/>
          </p:nvPr>
        </p:nvSpPr>
        <p:spPr>
          <a:xfrm>
            <a:off x="495301" y="6480165"/>
            <a:ext cx="5600702" cy="237617"/>
          </a:xfrm>
          <a:prstGeom prst="rect">
            <a:avLst/>
          </a:prstGeom>
        </p:spPr>
        <p:txBody>
          <a:bodyPr/>
          <a:lstStyle/>
          <a:p>
            <a:endParaRPr lang="en-US"/>
          </a:p>
        </p:txBody>
      </p:sp>
    </p:spTree>
    <p:extLst>
      <p:ext uri="{BB962C8B-B14F-4D97-AF65-F5344CB8AC3E}">
        <p14:creationId xmlns:p14="http://schemas.microsoft.com/office/powerpoint/2010/main" val="11779964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5913FD52-E60B-4F3A-93F1-80BE28D6E96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986" name="think-cell Slide" r:id="rId5" imgW="572" imgH="572" progId="TCLayout.ActiveDocument.1">
                  <p:embed/>
                </p:oleObj>
              </mc:Choice>
              <mc:Fallback>
                <p:oleObj name="think-cell Slide" r:id="rId5" imgW="572" imgH="572" progId="TCLayout.ActiveDocument.1">
                  <p:embed/>
                  <p:pic>
                    <p:nvPicPr>
                      <p:cNvPr id="8" name="Object 7" hidden="1">
                        <a:extLst>
                          <a:ext uri="{FF2B5EF4-FFF2-40B4-BE49-F238E27FC236}">
                            <a16:creationId xmlns:a16="http://schemas.microsoft.com/office/drawing/2014/main" id="{5913FD52-E60B-4F3A-93F1-80BE28D6E96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38C6601-B959-4B55-AD4F-2909190B00AB}"/>
              </a:ext>
            </a:extLst>
          </p:cNvPr>
          <p:cNvSpPr/>
          <p:nvPr userDrawn="1">
            <p:custDataLst>
              <p:tags r:id="rId3"/>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411" eaLnBrk="1" fontAlgn="auto" hangingPunct="1">
              <a:lnSpc>
                <a:spcPct val="70000"/>
              </a:lnSpc>
            </a:pPr>
            <a:endParaRPr lang="en-US" sz="8000">
              <a:solidFill>
                <a:srgbClr val="FFFFFF"/>
              </a:solidFill>
              <a:latin typeface="Honeywell Sans Web Black" panose="02010A03040101060203" pitchFamily="2" charset="0"/>
              <a:sym typeface="Honeywell Sans Web Black" panose="02010A03040101060203" pitchFamily="2" charset="0"/>
            </a:endParaRPr>
          </a:p>
        </p:txBody>
      </p:sp>
      <p:pic>
        <p:nvPicPr>
          <p:cNvPr id="9" name="Picture 8">
            <a:extLst>
              <a:ext uri="{FF2B5EF4-FFF2-40B4-BE49-F238E27FC236}">
                <a16:creationId xmlns:a16="http://schemas.microsoft.com/office/drawing/2014/main" id="{70FD49B2-7FFE-4CD5-BEB3-22C1528190B3}"/>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b="19653"/>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7D25DB7-3DF1-4144-B389-A66E4C32855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74159" y="5701395"/>
            <a:ext cx="2890000" cy="909816"/>
          </a:xfrm>
          <a:prstGeom prst="rect">
            <a:avLst/>
          </a:prstGeom>
        </p:spPr>
      </p:pic>
      <p:sp>
        <p:nvSpPr>
          <p:cNvPr id="2" name="Title 1">
            <a:extLst>
              <a:ext uri="{FF2B5EF4-FFF2-40B4-BE49-F238E27FC236}">
                <a16:creationId xmlns:a16="http://schemas.microsoft.com/office/drawing/2014/main" id="{8F2057B2-32A8-496A-BC88-7E54CFCD11AB}"/>
              </a:ext>
            </a:extLst>
          </p:cNvPr>
          <p:cNvSpPr>
            <a:spLocks noGrp="1"/>
          </p:cNvSpPr>
          <p:nvPr>
            <p:ph type="ctrTitle" hasCustomPrompt="1"/>
          </p:nvPr>
        </p:nvSpPr>
        <p:spPr>
          <a:xfrm>
            <a:off x="444499" y="1534887"/>
            <a:ext cx="6142418" cy="1568677"/>
          </a:xfrm>
        </p:spPr>
        <p:txBody>
          <a:bodyPr anchor="t">
            <a:noAutofit/>
          </a:bodyPr>
          <a:lstStyle>
            <a:lvl1pPr algn="l">
              <a:lnSpc>
                <a:spcPct val="70000"/>
              </a:lnSpc>
              <a:spcBef>
                <a:spcPts val="0"/>
              </a:spcBef>
              <a:defRPr sz="8000">
                <a:solidFill>
                  <a:schemeClr val="bg1"/>
                </a:solidFill>
              </a:defRPr>
            </a:lvl1pPr>
          </a:lstStyle>
          <a:p>
            <a:r>
              <a:rPr lang="en-US"/>
              <a:t>White </a:t>
            </a:r>
            <a:r>
              <a:rPr lang="en-US" err="1"/>
              <a:t>White</a:t>
            </a:r>
            <a:endParaRPr lang="en-US"/>
          </a:p>
        </p:txBody>
      </p:sp>
      <p:sp>
        <p:nvSpPr>
          <p:cNvPr id="3" name="Subtitle 2">
            <a:extLst>
              <a:ext uri="{FF2B5EF4-FFF2-40B4-BE49-F238E27FC236}">
                <a16:creationId xmlns:a16="http://schemas.microsoft.com/office/drawing/2014/main" id="{6D8BC288-8608-4C0C-B65C-A367EE6D7437}"/>
              </a:ext>
            </a:extLst>
          </p:cNvPr>
          <p:cNvSpPr>
            <a:spLocks noGrp="1"/>
          </p:cNvSpPr>
          <p:nvPr>
            <p:ph type="subTitle" idx="1" hasCustomPrompt="1"/>
          </p:nvPr>
        </p:nvSpPr>
        <p:spPr>
          <a:xfrm>
            <a:off x="444499" y="3201421"/>
            <a:ext cx="6166834" cy="1655762"/>
          </a:xfrm>
        </p:spPr>
        <p:txBody>
          <a:bodyPr>
            <a:normAutofit/>
          </a:bodyPr>
          <a:lstStyle>
            <a:lvl1pPr marL="0" indent="0" algn="l">
              <a:buNone/>
              <a:defRPr sz="3000" spc="-200" baseline="0">
                <a:solidFill>
                  <a:schemeClr val="bg1"/>
                </a:solidFill>
                <a:latin typeface="+mj-lt"/>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MM.DD.YY</a:t>
            </a:r>
          </a:p>
        </p:txBody>
      </p:sp>
      <p:sp>
        <p:nvSpPr>
          <p:cNvPr id="12" name="Content Placeholder 11">
            <a:extLst>
              <a:ext uri="{FF2B5EF4-FFF2-40B4-BE49-F238E27FC236}">
                <a16:creationId xmlns:a16="http://schemas.microsoft.com/office/drawing/2014/main" id="{F5DF4BBF-FA18-4032-9B2C-1E552C579D89}"/>
              </a:ext>
            </a:extLst>
          </p:cNvPr>
          <p:cNvSpPr>
            <a:spLocks noGrp="1"/>
          </p:cNvSpPr>
          <p:nvPr>
            <p:ph sz="quarter" idx="10" hasCustomPrompt="1"/>
          </p:nvPr>
        </p:nvSpPr>
        <p:spPr>
          <a:xfrm>
            <a:off x="420083" y="709046"/>
            <a:ext cx="6191250" cy="727982"/>
          </a:xfrm>
        </p:spPr>
        <p:txBody>
          <a:bodyPr anchor="t">
            <a:noAutofit/>
          </a:bodyPr>
          <a:lstStyle>
            <a:lvl1pPr marL="0" indent="0">
              <a:lnSpc>
                <a:spcPct val="70000"/>
              </a:lnSpc>
              <a:spcBef>
                <a:spcPts val="0"/>
              </a:spcBef>
              <a:buNone/>
              <a:defRPr sz="8000" cap="all" spc="-300" baseline="0">
                <a:solidFill>
                  <a:schemeClr val="tx2"/>
                </a:solidFill>
                <a:latin typeface="+mj-lt"/>
              </a:defRPr>
            </a:lvl1pPr>
            <a:lvl2pPr marL="457206" indent="0">
              <a:buNone/>
              <a:defRPr>
                <a:solidFill>
                  <a:schemeClr val="tx2"/>
                </a:solidFill>
                <a:latin typeface="+mj-lt"/>
              </a:defRPr>
            </a:lvl2pPr>
            <a:lvl3pPr marL="914411" indent="0">
              <a:buNone/>
              <a:defRPr>
                <a:solidFill>
                  <a:schemeClr val="tx2"/>
                </a:solidFill>
                <a:latin typeface="+mj-lt"/>
              </a:defRPr>
            </a:lvl3pPr>
            <a:lvl4pPr marL="1371617" indent="0">
              <a:buNone/>
              <a:defRPr>
                <a:solidFill>
                  <a:schemeClr val="tx2"/>
                </a:solidFill>
                <a:latin typeface="+mj-lt"/>
              </a:defRPr>
            </a:lvl4pPr>
            <a:lvl5pPr marL="1828823" indent="0">
              <a:buNone/>
              <a:defRPr>
                <a:solidFill>
                  <a:schemeClr val="tx2"/>
                </a:solidFill>
                <a:latin typeface="+mj-lt"/>
              </a:defRPr>
            </a:lvl5pPr>
          </a:lstStyle>
          <a:p>
            <a:pPr lvl="0"/>
            <a:r>
              <a:rPr lang="en-US"/>
              <a:t>Red</a:t>
            </a:r>
          </a:p>
        </p:txBody>
      </p:sp>
    </p:spTree>
    <p:extLst>
      <p:ext uri="{BB962C8B-B14F-4D97-AF65-F5344CB8AC3E}">
        <p14:creationId xmlns:p14="http://schemas.microsoft.com/office/powerpoint/2010/main" val="157449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5 Pic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65922E2-F175-43A5-BEF3-3E987A9397D2}"/>
              </a:ext>
            </a:extLst>
          </p:cNvPr>
          <p:cNvGraphicFramePr>
            <a:graphicFrameLocks noChangeAspect="1"/>
          </p:cNvGraphicFramePr>
          <p:nvPr userDrawn="1">
            <p:custDataLst>
              <p:tags r:id="rId2"/>
            </p:custDataLst>
            <p:extLst>
              <p:ext uri="{D42A27DB-BD31-4B8C-83A1-F6EECF244321}">
                <p14:modId xmlns:p14="http://schemas.microsoft.com/office/powerpoint/2010/main" val="35764574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2" name="think-cell Slide" r:id="rId5" imgW="347" imgH="348" progId="TCLayout.ActiveDocument.1">
                  <p:embed/>
                </p:oleObj>
              </mc:Choice>
              <mc:Fallback>
                <p:oleObj name="think-cell Slide" r:id="rId5" imgW="347" imgH="348" progId="TCLayout.ActiveDocument.1">
                  <p:embed/>
                  <p:pic>
                    <p:nvPicPr>
                      <p:cNvPr id="8" name="Object 7" hidden="1">
                        <a:extLst>
                          <a:ext uri="{FF2B5EF4-FFF2-40B4-BE49-F238E27FC236}">
                            <a16:creationId xmlns:a16="http://schemas.microsoft.com/office/drawing/2014/main" id="{465922E2-F175-43A5-BEF3-3E987A9397D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EF15769-D396-4F8C-B263-C2330A1F8F6D}"/>
              </a:ext>
            </a:extLst>
          </p:cNvPr>
          <p:cNvSpPr/>
          <p:nvPr userDrawn="1">
            <p:custDataLst>
              <p:tags r:id="rId3"/>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dirty="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7" name="Picture Placeholder 10">
            <a:extLst>
              <a:ext uri="{FF2B5EF4-FFF2-40B4-BE49-F238E27FC236}">
                <a16:creationId xmlns:a16="http://schemas.microsoft.com/office/drawing/2014/main" id="{7FEED254-594A-4DEF-B14F-BB320B35EAD8}"/>
              </a:ext>
            </a:extLst>
          </p:cNvPr>
          <p:cNvSpPr>
            <a:spLocks noGrp="1"/>
          </p:cNvSpPr>
          <p:nvPr>
            <p:ph type="pic" sz="quarter" idx="13"/>
          </p:nvPr>
        </p:nvSpPr>
        <p:spPr>
          <a:xfrm>
            <a:off x="0" y="-2"/>
            <a:ext cx="2395728" cy="3009902"/>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D14B37AE-D376-4803-909C-43B768E77C4C}"/>
              </a:ext>
            </a:extLst>
          </p:cNvPr>
          <p:cNvSpPr>
            <a:spLocks noGrp="1"/>
          </p:cNvSpPr>
          <p:nvPr>
            <p:ph type="pic" sz="quarter" idx="14"/>
          </p:nvPr>
        </p:nvSpPr>
        <p:spPr>
          <a:xfrm>
            <a:off x="2450164" y="-2"/>
            <a:ext cx="2395728" cy="3009902"/>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CC3E13D1-E94F-4B4D-83D6-B5F06339C4E8}"/>
              </a:ext>
            </a:extLst>
          </p:cNvPr>
          <p:cNvSpPr>
            <a:spLocks noGrp="1"/>
          </p:cNvSpPr>
          <p:nvPr>
            <p:ph type="pic" sz="quarter" idx="15"/>
          </p:nvPr>
        </p:nvSpPr>
        <p:spPr>
          <a:xfrm>
            <a:off x="4900328" y="-2"/>
            <a:ext cx="2395728" cy="3009902"/>
          </a:xfrm>
          <a:pattFill prst="wdUpDiag">
            <a:fgClr>
              <a:schemeClr val="bg2"/>
            </a:fgClr>
            <a:bgClr>
              <a:schemeClr val="bg1"/>
            </a:bgClr>
          </a:pattFill>
        </p:spPr>
        <p:txBody>
          <a:bodyPr/>
          <a:lstStyle/>
          <a:p>
            <a:r>
              <a:rPr lang="en-US"/>
              <a:t>Click icon to add picture</a:t>
            </a:r>
          </a:p>
        </p:txBody>
      </p:sp>
      <p:sp>
        <p:nvSpPr>
          <p:cNvPr id="11" name="Picture Placeholder 10">
            <a:extLst>
              <a:ext uri="{FF2B5EF4-FFF2-40B4-BE49-F238E27FC236}">
                <a16:creationId xmlns:a16="http://schemas.microsoft.com/office/drawing/2014/main" id="{80A7BAA9-D280-435E-831E-F80E2AAA1076}"/>
              </a:ext>
            </a:extLst>
          </p:cNvPr>
          <p:cNvSpPr>
            <a:spLocks noGrp="1"/>
          </p:cNvSpPr>
          <p:nvPr>
            <p:ph type="pic" sz="quarter" idx="16"/>
          </p:nvPr>
        </p:nvSpPr>
        <p:spPr>
          <a:xfrm>
            <a:off x="9800656" y="-2"/>
            <a:ext cx="2395728" cy="3009902"/>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F8319823-0FB9-4E89-AEE4-CE31D964944D}"/>
              </a:ext>
            </a:extLst>
          </p:cNvPr>
          <p:cNvSpPr>
            <a:spLocks noGrp="1"/>
          </p:cNvSpPr>
          <p:nvPr>
            <p:ph type="pic" sz="quarter" idx="17"/>
          </p:nvPr>
        </p:nvSpPr>
        <p:spPr>
          <a:xfrm>
            <a:off x="7350492" y="-2"/>
            <a:ext cx="2395728" cy="3009902"/>
          </a:xfrm>
          <a:pattFill prst="wdUpDiag">
            <a:fgClr>
              <a:schemeClr val="bg2"/>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3429001"/>
            <a:ext cx="11201400" cy="1354217"/>
          </a:xfrm>
        </p:spPr>
        <p:txBody>
          <a:bodyPr tIns="0" anchor="t">
            <a:spAutoFit/>
          </a:bodyPr>
          <a:lstStyle>
            <a:lvl1pPr algn="l">
              <a:lnSpc>
                <a:spcPct val="100000"/>
              </a:lnSpc>
              <a:defRPr sz="4400" b="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4874170"/>
            <a:ext cx="2819400" cy="677108"/>
          </a:xfrm>
        </p:spPr>
        <p:txBody>
          <a:bodyPr tIns="0" bIns="182880" anchor="t" anchorCtr="0">
            <a:spAutoFit/>
          </a:bodyPr>
          <a:lstStyle>
            <a:lvl1pPr marL="0" indent="0" algn="l">
              <a:spcAft>
                <a:spcPts val="0"/>
              </a:spcAft>
              <a:buNone/>
              <a:defRPr sz="1600" b="0" cap="all" baseline="0">
                <a:solidFill>
                  <a:schemeClr val="tx1"/>
                </a:solidFill>
                <a:latin typeface="+mj-lt"/>
              </a:defRPr>
            </a:lvl1pPr>
            <a:lvl2pPr marL="0" indent="0" algn="l">
              <a:spcAft>
                <a:spcPts val="1200"/>
              </a:spcAft>
              <a:buNone/>
              <a:defRPr sz="1600" b="1" cap="all" baseline="0">
                <a:solidFill>
                  <a:schemeClr val="tx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p>
          <a:p>
            <a:pPr lvl="1"/>
            <a:r>
              <a:rPr lang="en-US" dirty="0"/>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8877300" y="4800601"/>
            <a:ext cx="2819400" cy="246221"/>
          </a:xfrm>
          <a:prstGeom prst="rect">
            <a:avLst/>
          </a:prstGeom>
        </p:spPr>
        <p:txBody>
          <a:bodyPr lIns="0" tIns="0" rIns="0" bIns="0" anchor="t">
            <a:spAutoFit/>
          </a:bodyPr>
          <a:lstStyle>
            <a:lvl1pPr algn="r">
              <a:defRPr sz="1600" b="1">
                <a:solidFill>
                  <a:schemeClr val="tx1"/>
                </a:solidFill>
                <a:latin typeface="+mn-lt"/>
              </a:defRPr>
            </a:lvl1pPr>
          </a:lstStyle>
          <a:p>
            <a:endParaRPr lang="en-US" dirty="0"/>
          </a:p>
        </p:txBody>
      </p:sp>
      <p:pic>
        <p:nvPicPr>
          <p:cNvPr id="6" name="Graphic 5">
            <a:extLst>
              <a:ext uri="{FF2B5EF4-FFF2-40B4-BE49-F238E27FC236}">
                <a16:creationId xmlns:a16="http://schemas.microsoft.com/office/drawing/2014/main" id="{0A43BEBD-56B2-42F2-A52E-ADB299D805A6}"/>
              </a:ext>
            </a:extLst>
          </p:cNvPr>
          <p:cNvPicPr>
            <a:picLocks noChangeAspect="1"/>
          </p:cNvPicPr>
          <p:nvPr userDrawn="1"/>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720914300"/>
      </p:ext>
    </p:extLst>
  </p:cSld>
  <p:clrMapOvr>
    <a:masterClrMapping/>
  </p:clrMapOvr>
  <p:extLst>
    <p:ext uri="{DCECCB84-F9BA-43D5-87BE-67443E8EF086}">
      <p15:sldGuideLst xmlns:p15="http://schemas.microsoft.com/office/powerpoint/2012/main">
        <p15:guide id="1" pos="5592">
          <p15:clr>
            <a:srgbClr val="FBAE40"/>
          </p15:clr>
        </p15:guide>
        <p15:guide id="2" orient="horz" pos="3024" userDrawn="1">
          <p15:clr>
            <a:srgbClr val="FBAE40"/>
          </p15:clr>
        </p15:guide>
        <p15:guide id="3" orient="horz" pos="1896" userDrawn="1">
          <p15:clr>
            <a:srgbClr val="FBAE40"/>
          </p15:clr>
        </p15:guide>
        <p15:guide id="4" orient="horz" pos="276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320C84-7768-4ACB-B96C-30EAB6B42D92}"/>
              </a:ext>
            </a:extLst>
          </p:cNvPr>
          <p:cNvSpPr/>
          <p:nvPr userDrawn="1"/>
        </p:nvSpPr>
        <p:spPr>
          <a:xfrm>
            <a:off x="1" y="0"/>
            <a:ext cx="12192000" cy="68805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D6261A1-349A-49C4-AA1A-B394BE8A6D92}"/>
              </a:ext>
            </a:extLst>
          </p:cNvPr>
          <p:cNvPicPr>
            <a:picLocks noChangeAspect="1"/>
          </p:cNvPicPr>
          <p:nvPr userDrawn="1"/>
        </p:nvPicPr>
        <p:blipFill rotWithShape="1">
          <a:blip r:embed="rId5"/>
          <a:srcRect l="1285" b="6734"/>
          <a:stretch/>
        </p:blipFill>
        <p:spPr>
          <a:xfrm>
            <a:off x="0" y="725994"/>
            <a:ext cx="9297372" cy="6154528"/>
          </a:xfrm>
          <a:prstGeom prst="rect">
            <a:avLst/>
          </a:prstGeom>
        </p:spPr>
      </p:pic>
      <p:graphicFrame>
        <p:nvGraphicFramePr>
          <p:cNvPr id="8" name="Object 7" hidden="1">
            <a:extLst>
              <a:ext uri="{FF2B5EF4-FFF2-40B4-BE49-F238E27FC236}">
                <a16:creationId xmlns:a16="http://schemas.microsoft.com/office/drawing/2014/main" id="{5913FD52-E60B-4F3A-93F1-80BE28D6E96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010" name="think-cell Slide" r:id="rId6" imgW="572" imgH="572" progId="TCLayout.ActiveDocument.1">
                  <p:embed/>
                </p:oleObj>
              </mc:Choice>
              <mc:Fallback>
                <p:oleObj name="think-cell Slide" r:id="rId6" imgW="572" imgH="572" progId="TCLayout.ActiveDocument.1">
                  <p:embed/>
                  <p:pic>
                    <p:nvPicPr>
                      <p:cNvPr id="8" name="Object 7" hidden="1">
                        <a:extLst>
                          <a:ext uri="{FF2B5EF4-FFF2-40B4-BE49-F238E27FC236}">
                            <a16:creationId xmlns:a16="http://schemas.microsoft.com/office/drawing/2014/main" id="{5913FD52-E60B-4F3A-93F1-80BE28D6E96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38C6601-B959-4B55-AD4F-2909190B00AB}"/>
              </a:ext>
            </a:extLst>
          </p:cNvPr>
          <p:cNvSpPr/>
          <p:nvPr userDrawn="1">
            <p:custDataLst>
              <p:tags r:id="rId3"/>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411" eaLnBrk="1" fontAlgn="auto" hangingPunct="1">
              <a:lnSpc>
                <a:spcPct val="70000"/>
              </a:lnSpc>
            </a:pPr>
            <a:endParaRPr lang="en-US" sz="8000">
              <a:solidFill>
                <a:srgbClr val="FFFFFF"/>
              </a:solidFill>
              <a:latin typeface="Honeywell Sans Web Black" panose="02010A03040101060203" pitchFamily="2" charset="0"/>
              <a:sym typeface="Honeywell Sans Web Black" panose="02010A03040101060203" pitchFamily="2" charset="0"/>
            </a:endParaRPr>
          </a:p>
        </p:txBody>
      </p:sp>
      <p:sp>
        <p:nvSpPr>
          <p:cNvPr id="2" name="Title 1">
            <a:extLst>
              <a:ext uri="{FF2B5EF4-FFF2-40B4-BE49-F238E27FC236}">
                <a16:creationId xmlns:a16="http://schemas.microsoft.com/office/drawing/2014/main" id="{8F2057B2-32A8-496A-BC88-7E54CFCD11AB}"/>
              </a:ext>
            </a:extLst>
          </p:cNvPr>
          <p:cNvSpPr>
            <a:spLocks noGrp="1"/>
          </p:cNvSpPr>
          <p:nvPr>
            <p:ph type="ctrTitle" hasCustomPrompt="1"/>
          </p:nvPr>
        </p:nvSpPr>
        <p:spPr>
          <a:xfrm>
            <a:off x="444499" y="1534887"/>
            <a:ext cx="6142418" cy="1568677"/>
          </a:xfrm>
        </p:spPr>
        <p:txBody>
          <a:bodyPr anchor="t">
            <a:noAutofit/>
          </a:bodyPr>
          <a:lstStyle>
            <a:lvl1pPr algn="l">
              <a:lnSpc>
                <a:spcPct val="70000"/>
              </a:lnSpc>
              <a:spcBef>
                <a:spcPts val="0"/>
              </a:spcBef>
              <a:defRPr sz="8000">
                <a:solidFill>
                  <a:schemeClr val="bg1"/>
                </a:solidFill>
              </a:defRPr>
            </a:lvl1pPr>
          </a:lstStyle>
          <a:p>
            <a:r>
              <a:rPr lang="en-US"/>
              <a:t>White </a:t>
            </a:r>
            <a:r>
              <a:rPr lang="en-US" err="1"/>
              <a:t>White</a:t>
            </a:r>
            <a:endParaRPr lang="en-US"/>
          </a:p>
        </p:txBody>
      </p:sp>
      <p:sp>
        <p:nvSpPr>
          <p:cNvPr id="3" name="Subtitle 2">
            <a:extLst>
              <a:ext uri="{FF2B5EF4-FFF2-40B4-BE49-F238E27FC236}">
                <a16:creationId xmlns:a16="http://schemas.microsoft.com/office/drawing/2014/main" id="{6D8BC288-8608-4C0C-B65C-A367EE6D7437}"/>
              </a:ext>
            </a:extLst>
          </p:cNvPr>
          <p:cNvSpPr>
            <a:spLocks noGrp="1"/>
          </p:cNvSpPr>
          <p:nvPr>
            <p:ph type="subTitle" idx="1" hasCustomPrompt="1"/>
          </p:nvPr>
        </p:nvSpPr>
        <p:spPr>
          <a:xfrm>
            <a:off x="444499" y="3201421"/>
            <a:ext cx="6166834" cy="1655762"/>
          </a:xfrm>
        </p:spPr>
        <p:txBody>
          <a:bodyPr>
            <a:normAutofit/>
          </a:bodyPr>
          <a:lstStyle>
            <a:lvl1pPr marL="0" indent="0" algn="l">
              <a:buNone/>
              <a:defRPr sz="3000" spc="-200" baseline="0">
                <a:solidFill>
                  <a:schemeClr val="bg1"/>
                </a:solidFill>
                <a:latin typeface="+mj-lt"/>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MM.DD.YY</a:t>
            </a:r>
          </a:p>
        </p:txBody>
      </p:sp>
      <p:sp>
        <p:nvSpPr>
          <p:cNvPr id="12" name="Content Placeholder 11">
            <a:extLst>
              <a:ext uri="{FF2B5EF4-FFF2-40B4-BE49-F238E27FC236}">
                <a16:creationId xmlns:a16="http://schemas.microsoft.com/office/drawing/2014/main" id="{F5DF4BBF-FA18-4032-9B2C-1E552C579D89}"/>
              </a:ext>
            </a:extLst>
          </p:cNvPr>
          <p:cNvSpPr>
            <a:spLocks noGrp="1"/>
          </p:cNvSpPr>
          <p:nvPr>
            <p:ph sz="quarter" idx="10" hasCustomPrompt="1"/>
          </p:nvPr>
        </p:nvSpPr>
        <p:spPr>
          <a:xfrm>
            <a:off x="420083" y="709046"/>
            <a:ext cx="6191250" cy="727982"/>
          </a:xfrm>
        </p:spPr>
        <p:txBody>
          <a:bodyPr anchor="t">
            <a:noAutofit/>
          </a:bodyPr>
          <a:lstStyle>
            <a:lvl1pPr marL="0" indent="0">
              <a:lnSpc>
                <a:spcPct val="70000"/>
              </a:lnSpc>
              <a:spcBef>
                <a:spcPts val="0"/>
              </a:spcBef>
              <a:buNone/>
              <a:defRPr sz="8000" cap="all" spc="-300" baseline="0">
                <a:solidFill>
                  <a:schemeClr val="tx2"/>
                </a:solidFill>
                <a:latin typeface="+mj-lt"/>
              </a:defRPr>
            </a:lvl1pPr>
            <a:lvl2pPr marL="457206" indent="0">
              <a:buNone/>
              <a:defRPr>
                <a:solidFill>
                  <a:schemeClr val="tx2"/>
                </a:solidFill>
                <a:latin typeface="+mj-lt"/>
              </a:defRPr>
            </a:lvl2pPr>
            <a:lvl3pPr marL="914411" indent="0">
              <a:buNone/>
              <a:defRPr>
                <a:solidFill>
                  <a:schemeClr val="tx2"/>
                </a:solidFill>
                <a:latin typeface="+mj-lt"/>
              </a:defRPr>
            </a:lvl3pPr>
            <a:lvl4pPr marL="1371617" indent="0">
              <a:buNone/>
              <a:defRPr>
                <a:solidFill>
                  <a:schemeClr val="tx2"/>
                </a:solidFill>
                <a:latin typeface="+mj-lt"/>
              </a:defRPr>
            </a:lvl4pPr>
            <a:lvl5pPr marL="1828823" indent="0">
              <a:buNone/>
              <a:defRPr>
                <a:solidFill>
                  <a:schemeClr val="tx2"/>
                </a:solidFill>
                <a:latin typeface="+mj-lt"/>
              </a:defRPr>
            </a:lvl5pPr>
          </a:lstStyle>
          <a:p>
            <a:pPr lvl="0"/>
            <a:r>
              <a:rPr lang="en-US"/>
              <a:t>Red</a:t>
            </a:r>
          </a:p>
        </p:txBody>
      </p:sp>
      <p:pic>
        <p:nvPicPr>
          <p:cNvPr id="10" name="Picture 9">
            <a:extLst>
              <a:ext uri="{FF2B5EF4-FFF2-40B4-BE49-F238E27FC236}">
                <a16:creationId xmlns:a16="http://schemas.microsoft.com/office/drawing/2014/main" id="{77D25DB7-3DF1-4144-B389-A66E4C32855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74159" y="5701395"/>
            <a:ext cx="2890000" cy="909816"/>
          </a:xfrm>
          <a:prstGeom prst="rect">
            <a:avLst/>
          </a:prstGeom>
        </p:spPr>
      </p:pic>
    </p:spTree>
    <p:extLst>
      <p:ext uri="{BB962C8B-B14F-4D97-AF65-F5344CB8AC3E}">
        <p14:creationId xmlns:p14="http://schemas.microsoft.com/office/powerpoint/2010/main" val="29636787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2" descr="https://miro.medium.com/max/1174/1*7u0wTqNoS4MX_DfGxEsiOA.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flipH="1">
            <a:off x="-88491" y="0"/>
            <a:ext cx="1228049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83041" y="5056"/>
            <a:ext cx="12275042" cy="6852943"/>
          </a:xfrm>
          <a:prstGeom prst="rect">
            <a:avLst/>
          </a:prstGeom>
          <a:solidFill>
            <a:schemeClr val="bg1">
              <a:lumMod val="6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Object 7" hidden="1">
            <a:extLst>
              <a:ext uri="{FF2B5EF4-FFF2-40B4-BE49-F238E27FC236}">
                <a16:creationId xmlns:a16="http://schemas.microsoft.com/office/drawing/2014/main" id="{5913FD52-E60B-4F3A-93F1-80BE28D6E96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034" name="think-cell Slide" r:id="rId6" imgW="572" imgH="572" progId="TCLayout.ActiveDocument.1">
                  <p:embed/>
                </p:oleObj>
              </mc:Choice>
              <mc:Fallback>
                <p:oleObj name="think-cell Slide" r:id="rId6" imgW="572" imgH="572" progId="TCLayout.ActiveDocument.1">
                  <p:embed/>
                  <p:pic>
                    <p:nvPicPr>
                      <p:cNvPr id="8" name="Object 7" hidden="1">
                        <a:extLst>
                          <a:ext uri="{FF2B5EF4-FFF2-40B4-BE49-F238E27FC236}">
                            <a16:creationId xmlns:a16="http://schemas.microsoft.com/office/drawing/2014/main" id="{5913FD52-E60B-4F3A-93F1-80BE28D6E96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38C6601-B959-4B55-AD4F-2909190B00AB}"/>
              </a:ext>
            </a:extLst>
          </p:cNvPr>
          <p:cNvSpPr/>
          <p:nvPr userDrawn="1">
            <p:custDataLst>
              <p:tags r:id="rId3"/>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411" eaLnBrk="1" fontAlgn="auto" hangingPunct="1">
              <a:lnSpc>
                <a:spcPct val="70000"/>
              </a:lnSpc>
            </a:pPr>
            <a:endParaRPr lang="en-US" sz="8000">
              <a:solidFill>
                <a:srgbClr val="FFFFFF"/>
              </a:solidFill>
              <a:latin typeface="Honeywell Sans Web Black" panose="02010A03040101060203" pitchFamily="2" charset="0"/>
              <a:sym typeface="Honeywell Sans Web Black" panose="02010A03040101060203" pitchFamily="2" charset="0"/>
            </a:endParaRPr>
          </a:p>
        </p:txBody>
      </p:sp>
      <p:pic>
        <p:nvPicPr>
          <p:cNvPr id="10" name="Picture 9">
            <a:extLst>
              <a:ext uri="{FF2B5EF4-FFF2-40B4-BE49-F238E27FC236}">
                <a16:creationId xmlns:a16="http://schemas.microsoft.com/office/drawing/2014/main" id="{77D25DB7-3DF1-4144-B389-A66E4C32855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74159" y="5701395"/>
            <a:ext cx="2890000" cy="909816"/>
          </a:xfrm>
          <a:prstGeom prst="rect">
            <a:avLst/>
          </a:prstGeom>
        </p:spPr>
      </p:pic>
      <p:sp>
        <p:nvSpPr>
          <p:cNvPr id="2" name="Title 1">
            <a:extLst>
              <a:ext uri="{FF2B5EF4-FFF2-40B4-BE49-F238E27FC236}">
                <a16:creationId xmlns:a16="http://schemas.microsoft.com/office/drawing/2014/main" id="{8F2057B2-32A8-496A-BC88-7E54CFCD11AB}"/>
              </a:ext>
            </a:extLst>
          </p:cNvPr>
          <p:cNvSpPr>
            <a:spLocks noGrp="1"/>
          </p:cNvSpPr>
          <p:nvPr>
            <p:ph type="ctrTitle" hasCustomPrompt="1"/>
          </p:nvPr>
        </p:nvSpPr>
        <p:spPr>
          <a:xfrm>
            <a:off x="444499" y="1534887"/>
            <a:ext cx="6142418" cy="1568677"/>
          </a:xfrm>
        </p:spPr>
        <p:txBody>
          <a:bodyPr anchor="t">
            <a:noAutofit/>
          </a:bodyPr>
          <a:lstStyle>
            <a:lvl1pPr algn="l">
              <a:lnSpc>
                <a:spcPct val="70000"/>
              </a:lnSpc>
              <a:spcBef>
                <a:spcPts val="0"/>
              </a:spcBef>
              <a:defRPr sz="8000">
                <a:solidFill>
                  <a:schemeClr val="bg1"/>
                </a:solidFill>
              </a:defRPr>
            </a:lvl1pPr>
          </a:lstStyle>
          <a:p>
            <a:r>
              <a:rPr lang="en-US"/>
              <a:t>White </a:t>
            </a:r>
            <a:r>
              <a:rPr lang="en-US" err="1"/>
              <a:t>White</a:t>
            </a:r>
            <a:endParaRPr lang="en-US"/>
          </a:p>
        </p:txBody>
      </p:sp>
      <p:sp>
        <p:nvSpPr>
          <p:cNvPr id="3" name="Subtitle 2">
            <a:extLst>
              <a:ext uri="{FF2B5EF4-FFF2-40B4-BE49-F238E27FC236}">
                <a16:creationId xmlns:a16="http://schemas.microsoft.com/office/drawing/2014/main" id="{6D8BC288-8608-4C0C-B65C-A367EE6D7437}"/>
              </a:ext>
            </a:extLst>
          </p:cNvPr>
          <p:cNvSpPr>
            <a:spLocks noGrp="1"/>
          </p:cNvSpPr>
          <p:nvPr>
            <p:ph type="subTitle" idx="1" hasCustomPrompt="1"/>
          </p:nvPr>
        </p:nvSpPr>
        <p:spPr>
          <a:xfrm>
            <a:off x="444499" y="3201421"/>
            <a:ext cx="6166834" cy="1655762"/>
          </a:xfrm>
        </p:spPr>
        <p:txBody>
          <a:bodyPr>
            <a:normAutofit/>
          </a:bodyPr>
          <a:lstStyle>
            <a:lvl1pPr marL="0" indent="0" algn="l">
              <a:buNone/>
              <a:defRPr sz="3000" spc="-200" baseline="0">
                <a:solidFill>
                  <a:schemeClr val="bg1"/>
                </a:solidFill>
                <a:latin typeface="+mj-lt"/>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MM.DD.YY</a:t>
            </a:r>
          </a:p>
        </p:txBody>
      </p:sp>
      <p:sp>
        <p:nvSpPr>
          <p:cNvPr id="12" name="Content Placeholder 11">
            <a:extLst>
              <a:ext uri="{FF2B5EF4-FFF2-40B4-BE49-F238E27FC236}">
                <a16:creationId xmlns:a16="http://schemas.microsoft.com/office/drawing/2014/main" id="{F5DF4BBF-FA18-4032-9B2C-1E552C579D89}"/>
              </a:ext>
            </a:extLst>
          </p:cNvPr>
          <p:cNvSpPr>
            <a:spLocks noGrp="1"/>
          </p:cNvSpPr>
          <p:nvPr>
            <p:ph sz="quarter" idx="10" hasCustomPrompt="1"/>
          </p:nvPr>
        </p:nvSpPr>
        <p:spPr>
          <a:xfrm>
            <a:off x="420083" y="709046"/>
            <a:ext cx="6191250" cy="727982"/>
          </a:xfrm>
        </p:spPr>
        <p:txBody>
          <a:bodyPr anchor="t">
            <a:noAutofit/>
          </a:bodyPr>
          <a:lstStyle>
            <a:lvl1pPr marL="0" indent="0">
              <a:lnSpc>
                <a:spcPct val="70000"/>
              </a:lnSpc>
              <a:spcBef>
                <a:spcPts val="0"/>
              </a:spcBef>
              <a:buNone/>
              <a:defRPr sz="8000" cap="all" spc="-300" baseline="0">
                <a:solidFill>
                  <a:schemeClr val="tx2"/>
                </a:solidFill>
                <a:latin typeface="+mj-lt"/>
              </a:defRPr>
            </a:lvl1pPr>
            <a:lvl2pPr marL="457206" indent="0">
              <a:buNone/>
              <a:defRPr>
                <a:solidFill>
                  <a:schemeClr val="tx2"/>
                </a:solidFill>
                <a:latin typeface="+mj-lt"/>
              </a:defRPr>
            </a:lvl2pPr>
            <a:lvl3pPr marL="914411" indent="0">
              <a:buNone/>
              <a:defRPr>
                <a:solidFill>
                  <a:schemeClr val="tx2"/>
                </a:solidFill>
                <a:latin typeface="+mj-lt"/>
              </a:defRPr>
            </a:lvl3pPr>
            <a:lvl4pPr marL="1371617" indent="0">
              <a:buNone/>
              <a:defRPr>
                <a:solidFill>
                  <a:schemeClr val="tx2"/>
                </a:solidFill>
                <a:latin typeface="+mj-lt"/>
              </a:defRPr>
            </a:lvl4pPr>
            <a:lvl5pPr marL="1828823" indent="0">
              <a:buNone/>
              <a:defRPr>
                <a:solidFill>
                  <a:schemeClr val="tx2"/>
                </a:solidFill>
                <a:latin typeface="+mj-lt"/>
              </a:defRPr>
            </a:lvl5pPr>
          </a:lstStyle>
          <a:p>
            <a:pPr lvl="0"/>
            <a:r>
              <a:rPr lang="en-US"/>
              <a:t>Red</a:t>
            </a:r>
          </a:p>
        </p:txBody>
      </p:sp>
    </p:spTree>
    <p:extLst>
      <p:ext uri="{BB962C8B-B14F-4D97-AF65-F5344CB8AC3E}">
        <p14:creationId xmlns:p14="http://schemas.microsoft.com/office/powerpoint/2010/main" val="24179446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BG Title Slid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5913FD52-E60B-4F3A-93F1-80BE28D6E96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058" name="think-cell Slide" r:id="rId5" imgW="572" imgH="572" progId="TCLayout.ActiveDocument.1">
                  <p:embed/>
                </p:oleObj>
              </mc:Choice>
              <mc:Fallback>
                <p:oleObj name="think-cell Slide" r:id="rId5" imgW="572" imgH="572" progId="TCLayout.ActiveDocument.1">
                  <p:embed/>
                  <p:pic>
                    <p:nvPicPr>
                      <p:cNvPr id="8" name="Object 7" hidden="1">
                        <a:extLst>
                          <a:ext uri="{FF2B5EF4-FFF2-40B4-BE49-F238E27FC236}">
                            <a16:creationId xmlns:a16="http://schemas.microsoft.com/office/drawing/2014/main" id="{5913FD52-E60B-4F3A-93F1-80BE28D6E96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238C6601-B959-4B55-AD4F-2909190B00AB}"/>
              </a:ext>
            </a:extLst>
          </p:cNvPr>
          <p:cNvSpPr/>
          <p:nvPr userDrawn="1">
            <p:custDataLst>
              <p:tags r:id="rId3"/>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411" eaLnBrk="1" fontAlgn="auto" hangingPunct="1">
              <a:lnSpc>
                <a:spcPct val="70000"/>
              </a:lnSpc>
            </a:pPr>
            <a:endParaRPr lang="en-US" sz="8000">
              <a:solidFill>
                <a:srgbClr val="FFFFFF"/>
              </a:solidFill>
              <a:latin typeface="Honeywell Sans Web Black" panose="02010A03040101060203" pitchFamily="2" charset="0"/>
              <a:sym typeface="Honeywell Sans Web Black" panose="02010A03040101060203" pitchFamily="2" charset="0"/>
            </a:endParaRPr>
          </a:p>
        </p:txBody>
      </p:sp>
      <p:pic>
        <p:nvPicPr>
          <p:cNvPr id="4" name="Picture 3">
            <a:extLst>
              <a:ext uri="{FF2B5EF4-FFF2-40B4-BE49-F238E27FC236}">
                <a16:creationId xmlns:a16="http://schemas.microsoft.com/office/drawing/2014/main" id="{3056091E-4084-4980-9C14-095CC0102676}"/>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1" y="0"/>
            <a:ext cx="12192002" cy="6858000"/>
          </a:xfrm>
          <a:prstGeom prst="rect">
            <a:avLst/>
          </a:prstGeom>
        </p:spPr>
      </p:pic>
      <p:sp>
        <p:nvSpPr>
          <p:cNvPr id="5" name="Rectangle 4">
            <a:extLst>
              <a:ext uri="{FF2B5EF4-FFF2-40B4-BE49-F238E27FC236}">
                <a16:creationId xmlns:a16="http://schemas.microsoft.com/office/drawing/2014/main" id="{271FB747-AFE5-4F65-859E-F6D6F1A3C79E}"/>
              </a:ext>
            </a:extLst>
          </p:cNvPr>
          <p:cNvSpPr/>
          <p:nvPr userDrawn="1"/>
        </p:nvSpPr>
        <p:spPr>
          <a:xfrm>
            <a:off x="0" y="0"/>
            <a:ext cx="12192000" cy="685800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1" eaLnBrk="1" fontAlgn="auto" hangingPunct="1">
              <a:spcBef>
                <a:spcPts val="0"/>
              </a:spcBef>
              <a:spcAft>
                <a:spcPts val="0"/>
              </a:spcAft>
            </a:pPr>
            <a:endParaRPr lang="en-US">
              <a:solidFill>
                <a:srgbClr val="FFFFFF"/>
              </a:solidFill>
            </a:endParaRPr>
          </a:p>
        </p:txBody>
      </p:sp>
      <p:pic>
        <p:nvPicPr>
          <p:cNvPr id="10" name="Picture 9">
            <a:extLst>
              <a:ext uri="{FF2B5EF4-FFF2-40B4-BE49-F238E27FC236}">
                <a16:creationId xmlns:a16="http://schemas.microsoft.com/office/drawing/2014/main" id="{77D25DB7-3DF1-4144-B389-A66E4C32855D}"/>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74159" y="5701395"/>
            <a:ext cx="2890000" cy="909816"/>
          </a:xfrm>
          <a:prstGeom prst="rect">
            <a:avLst/>
          </a:prstGeom>
        </p:spPr>
      </p:pic>
      <p:sp>
        <p:nvSpPr>
          <p:cNvPr id="12" name="Content Placeholder 11">
            <a:extLst>
              <a:ext uri="{FF2B5EF4-FFF2-40B4-BE49-F238E27FC236}">
                <a16:creationId xmlns:a16="http://schemas.microsoft.com/office/drawing/2014/main" id="{F5DF4BBF-FA18-4032-9B2C-1E552C579D89}"/>
              </a:ext>
            </a:extLst>
          </p:cNvPr>
          <p:cNvSpPr>
            <a:spLocks noGrp="1"/>
          </p:cNvSpPr>
          <p:nvPr>
            <p:ph sz="quarter" idx="10" hasCustomPrompt="1"/>
          </p:nvPr>
        </p:nvSpPr>
        <p:spPr>
          <a:xfrm>
            <a:off x="559614" y="554898"/>
            <a:ext cx="9209420" cy="707886"/>
          </a:xfrm>
          <a:noFill/>
        </p:spPr>
        <p:txBody>
          <a:bodyPr wrap="square" anchor="ctr">
            <a:spAutoFit/>
          </a:bodyPr>
          <a:lstStyle>
            <a:lvl1pPr marL="0" indent="0">
              <a:lnSpc>
                <a:spcPct val="100000"/>
              </a:lnSpc>
              <a:spcBef>
                <a:spcPts val="0"/>
              </a:spcBef>
              <a:buNone/>
              <a:defRPr sz="4000" cap="all" spc="-300" baseline="0">
                <a:solidFill>
                  <a:schemeClr val="tx2"/>
                </a:solidFill>
                <a:latin typeface="+mj-lt"/>
              </a:defRPr>
            </a:lvl1pPr>
            <a:lvl2pPr marL="457206" indent="0">
              <a:buNone/>
              <a:defRPr>
                <a:solidFill>
                  <a:schemeClr val="tx2"/>
                </a:solidFill>
                <a:latin typeface="+mj-lt"/>
              </a:defRPr>
            </a:lvl2pPr>
            <a:lvl3pPr marL="914411" indent="0">
              <a:buNone/>
              <a:defRPr>
                <a:solidFill>
                  <a:schemeClr val="tx2"/>
                </a:solidFill>
                <a:latin typeface="+mj-lt"/>
              </a:defRPr>
            </a:lvl3pPr>
            <a:lvl4pPr marL="1371617" indent="0">
              <a:buNone/>
              <a:defRPr>
                <a:solidFill>
                  <a:schemeClr val="tx2"/>
                </a:solidFill>
                <a:latin typeface="+mj-lt"/>
              </a:defRPr>
            </a:lvl4pPr>
            <a:lvl5pPr marL="1828823" indent="0">
              <a:buNone/>
              <a:defRPr>
                <a:solidFill>
                  <a:schemeClr val="tx2"/>
                </a:solidFill>
                <a:latin typeface="+mj-lt"/>
              </a:defRPr>
            </a:lvl5pPr>
          </a:lstStyle>
          <a:p>
            <a:pPr lvl="0"/>
            <a:r>
              <a:rPr lang="en-US"/>
              <a:t>headline</a:t>
            </a:r>
          </a:p>
        </p:txBody>
      </p:sp>
      <p:pic>
        <p:nvPicPr>
          <p:cNvPr id="2" name="Picture 1"/>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p:blipFill>
        <p:spPr>
          <a:xfrm>
            <a:off x="5185340" y="1341428"/>
            <a:ext cx="7006660" cy="5516572"/>
          </a:xfrm>
          <a:prstGeom prst="rect">
            <a:avLst/>
          </a:prstGeom>
        </p:spPr>
      </p:pic>
      <p:sp>
        <p:nvSpPr>
          <p:cNvPr id="3" name="Subtitle 2">
            <a:extLst>
              <a:ext uri="{FF2B5EF4-FFF2-40B4-BE49-F238E27FC236}">
                <a16:creationId xmlns:a16="http://schemas.microsoft.com/office/drawing/2014/main" id="{6D8BC288-8608-4C0C-B65C-A367EE6D7437}"/>
              </a:ext>
            </a:extLst>
          </p:cNvPr>
          <p:cNvSpPr>
            <a:spLocks noGrp="1"/>
          </p:cNvSpPr>
          <p:nvPr>
            <p:ph type="subTitle" idx="1" hasCustomPrompt="1"/>
          </p:nvPr>
        </p:nvSpPr>
        <p:spPr>
          <a:xfrm>
            <a:off x="689430" y="1642044"/>
            <a:ext cx="4691093" cy="1837426"/>
          </a:xfrm>
          <a:prstGeom prst="callout1">
            <a:avLst>
              <a:gd name="adj1" fmla="val 19"/>
              <a:gd name="adj2" fmla="val -1099"/>
              <a:gd name="adj3" fmla="val 99729"/>
              <a:gd name="adj4" fmla="val -1117"/>
            </a:avLst>
          </a:prstGeom>
          <a:noFill/>
          <a:ln w="50800">
            <a:solidFill>
              <a:schemeClr val="accent1"/>
            </a:solidFill>
            <a:bevel/>
          </a:ln>
        </p:spPr>
        <p:txBody>
          <a:bodyPr wrap="square">
            <a:spAutoFit/>
          </a:bodyPr>
          <a:lstStyle>
            <a:lvl1pPr marL="0" indent="0" algn="l">
              <a:buNone/>
              <a:defRPr sz="1800">
                <a:solidFill>
                  <a:schemeClr val="tx1"/>
                </a:solidFill>
                <a:latin typeface="+mn-lt"/>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You can put the introduction for your business here. You can put the introduction for your business here. You can put the introduction for your business here. You can put the introduction for your business here. You can put the introduction for your business here.</a:t>
            </a:r>
          </a:p>
        </p:txBody>
      </p:sp>
    </p:spTree>
    <p:extLst>
      <p:ext uri="{BB962C8B-B14F-4D97-AF65-F5344CB8AC3E}">
        <p14:creationId xmlns:p14="http://schemas.microsoft.com/office/powerpoint/2010/main" val="1024882550"/>
      </p:ext>
    </p:extLst>
  </p:cSld>
  <p:clrMapOvr>
    <a:masterClrMapping/>
  </p:clrMapOvr>
  <p:extLst>
    <p:ext uri="{DCECCB84-F9BA-43D5-87BE-67443E8EF086}">
      <p15:sldGuideLst xmlns:p15="http://schemas.microsoft.com/office/powerpoint/2012/main">
        <p15:guide id="1" orient="horz" pos="2160">
          <p15:clr>
            <a:srgbClr val="FBAE40"/>
          </p15:clr>
        </p15:guide>
        <p15:guide id="2" pos="36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C6EF16E-DDF1-44C2-AAFE-4D559E1F081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082" name="think-cell Slide" r:id="rId5" imgW="572" imgH="572" progId="TCLayout.ActiveDocument.1">
                  <p:embed/>
                </p:oleObj>
              </mc:Choice>
              <mc:Fallback>
                <p:oleObj name="think-cell Slide" r:id="rId5" imgW="572" imgH="572" progId="TCLayout.ActiveDocument.1">
                  <p:embed/>
                  <p:pic>
                    <p:nvPicPr>
                      <p:cNvPr id="8" name="Object 7" hidden="1">
                        <a:extLst>
                          <a:ext uri="{FF2B5EF4-FFF2-40B4-BE49-F238E27FC236}">
                            <a16:creationId xmlns:a16="http://schemas.microsoft.com/office/drawing/2014/main" id="{FC6EF16E-DDF1-44C2-AAFE-4D559E1F081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CA3A46ED-CAD4-4E49-B9E0-E9B05E51040B}"/>
              </a:ext>
            </a:extLst>
          </p:cNvPr>
          <p:cNvSpPr/>
          <p:nvPr userDrawn="1">
            <p:custDataLst>
              <p:tags r:id="rId3"/>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411" eaLnBrk="1" fontAlgn="auto" hangingPunct="1">
              <a:lnSpc>
                <a:spcPct val="90000"/>
              </a:lnSpc>
            </a:pPr>
            <a:endParaRPr lang="en-US" sz="4400">
              <a:solidFill>
                <a:srgbClr val="FFFFFF"/>
              </a:solidFill>
              <a:latin typeface="Honeywell Sans Web Black" panose="02010A03040101060203" pitchFamily="2" charset="0"/>
              <a:sym typeface="Honeywell Sans Web Black" panose="02010A03040101060203" pitchFamily="2" charset="0"/>
            </a:endParaRPr>
          </a:p>
        </p:txBody>
      </p:sp>
      <p:sp>
        <p:nvSpPr>
          <p:cNvPr id="6" name="Slide Number Placeholder 5">
            <a:extLst>
              <a:ext uri="{FF2B5EF4-FFF2-40B4-BE49-F238E27FC236}">
                <a16:creationId xmlns:a16="http://schemas.microsoft.com/office/drawing/2014/main" id="{87605B41-680B-4AAA-847D-44B8369849A1}"/>
              </a:ext>
            </a:extLst>
          </p:cNvPr>
          <p:cNvSpPr>
            <a:spLocks noGrp="1"/>
          </p:cNvSpPr>
          <p:nvPr>
            <p:ph type="sldNum" sz="quarter" idx="12"/>
          </p:nvPr>
        </p:nvSpPr>
        <p:spPr/>
        <p:txBody>
          <a:bodyPr/>
          <a:lstStyle/>
          <a:p>
            <a:fld id="{57F8D219-E07F-4786-A235-405F80FBEEA9}" type="slidenum">
              <a:rPr lang="en-US" smtClean="0">
                <a:solidFill>
                  <a:srgbClr val="FFFFFF"/>
                </a:solidFill>
              </a:rPr>
              <a:pPr/>
              <a:t>‹#›</a:t>
            </a:fld>
            <a:endParaRPr lang="en-US">
              <a:solidFill>
                <a:srgbClr val="FFFFFF"/>
              </a:solidFill>
            </a:endParaRPr>
          </a:p>
        </p:txBody>
      </p:sp>
      <p:sp>
        <p:nvSpPr>
          <p:cNvPr id="11" name="Content Placeholder 2">
            <a:extLst>
              <a:ext uri="{FF2B5EF4-FFF2-40B4-BE49-F238E27FC236}">
                <a16:creationId xmlns:a16="http://schemas.microsoft.com/office/drawing/2014/main" id="{A333DFF8-1171-46B1-AD72-38639515B217}"/>
              </a:ext>
            </a:extLst>
          </p:cNvPr>
          <p:cNvSpPr>
            <a:spLocks noGrp="1"/>
          </p:cNvSpPr>
          <p:nvPr>
            <p:ph idx="1" hasCustomPrompt="1"/>
          </p:nvPr>
        </p:nvSpPr>
        <p:spPr>
          <a:xfrm>
            <a:off x="336495" y="1253330"/>
            <a:ext cx="11388866" cy="5066549"/>
          </a:xfrm>
        </p:spPr>
        <p:txBody>
          <a:bodyPr>
            <a:normAutofit/>
          </a:bodyPr>
          <a:lstStyle>
            <a:lvl1pPr marL="169865" indent="-169865">
              <a:buClr>
                <a:schemeClr val="tx2"/>
              </a:buClr>
              <a:defRPr sz="2400"/>
            </a:lvl1pPr>
            <a:lvl2pPr marL="631833" indent="-174627">
              <a:buClr>
                <a:schemeClr val="tx2"/>
              </a:buClr>
              <a:defRPr sz="2000"/>
            </a:lvl2pPr>
            <a:lvl3pPr marL="1084277" indent="-169865">
              <a:buClr>
                <a:schemeClr val="tx2"/>
              </a:buClr>
              <a:tabLst/>
              <a:defRPr sz="1800"/>
            </a:lvl3pPr>
            <a:lvl4pPr marL="1546244" indent="-174627">
              <a:buClr>
                <a:schemeClr val="tx2"/>
              </a:buClr>
              <a:defRPr sz="1600"/>
            </a:lvl4pPr>
            <a:lvl5pPr marL="1998688" indent="-169865">
              <a:buClr>
                <a:schemeClr val="tx2"/>
              </a:buClr>
              <a:defRPr sz="1400"/>
            </a:lvl5pPr>
          </a:lstStyle>
          <a:p>
            <a:pPr lvl="0"/>
            <a:r>
              <a:rPr lang="en-US"/>
              <a:t>Honeywell Sans Medium, 24 Point</a:t>
            </a:r>
          </a:p>
          <a:p>
            <a:pPr lvl="1"/>
            <a:r>
              <a:rPr lang="en-US"/>
              <a:t>Honeywell Sans Medium, 20 Point</a:t>
            </a:r>
          </a:p>
          <a:p>
            <a:pPr lvl="2"/>
            <a:r>
              <a:rPr lang="en-US"/>
              <a:t>Honeywell Sans Medium, 18 Point</a:t>
            </a:r>
          </a:p>
          <a:p>
            <a:pPr lvl="3"/>
            <a:r>
              <a:rPr lang="en-US"/>
              <a:t>Honeywell Sans Medium, 16 Point</a:t>
            </a:r>
          </a:p>
          <a:p>
            <a:pPr lvl="4"/>
            <a:r>
              <a:rPr lang="en-US"/>
              <a:t>Honeywell Sans Medium, 14 Point</a:t>
            </a:r>
          </a:p>
        </p:txBody>
      </p:sp>
      <p:sp>
        <p:nvSpPr>
          <p:cNvPr id="12" name="Title 1">
            <a:extLst>
              <a:ext uri="{FF2B5EF4-FFF2-40B4-BE49-F238E27FC236}">
                <a16:creationId xmlns:a16="http://schemas.microsoft.com/office/drawing/2014/main" id="{A09B5F6D-2A22-4C4C-8795-B2D0BA3F30EA}"/>
              </a:ext>
            </a:extLst>
          </p:cNvPr>
          <p:cNvSpPr>
            <a:spLocks noGrp="1"/>
          </p:cNvSpPr>
          <p:nvPr>
            <p:ph type="title" hasCustomPrompt="1"/>
          </p:nvPr>
        </p:nvSpPr>
        <p:spPr>
          <a:xfrm>
            <a:off x="336495" y="365126"/>
            <a:ext cx="1316460" cy="759668"/>
          </a:xfrm>
        </p:spPr>
        <p:txBody>
          <a:bodyPr/>
          <a:lstStyle>
            <a:lvl1pPr>
              <a:defRPr>
                <a:solidFill>
                  <a:schemeClr val="tx2"/>
                </a:solidFill>
              </a:defRPr>
            </a:lvl1pPr>
          </a:lstStyle>
          <a:p>
            <a:r>
              <a:rPr lang="en-US"/>
              <a:t>SBG</a:t>
            </a:r>
          </a:p>
        </p:txBody>
      </p:sp>
      <p:sp>
        <p:nvSpPr>
          <p:cNvPr id="13" name="Content Placeholder 9">
            <a:extLst>
              <a:ext uri="{FF2B5EF4-FFF2-40B4-BE49-F238E27FC236}">
                <a16:creationId xmlns:a16="http://schemas.microsoft.com/office/drawing/2014/main" id="{72DA0324-73FA-42D6-9CD9-8C3FED3FE953}"/>
              </a:ext>
            </a:extLst>
          </p:cNvPr>
          <p:cNvSpPr>
            <a:spLocks noGrp="1"/>
          </p:cNvSpPr>
          <p:nvPr>
            <p:ph sz="quarter" idx="13" hasCustomPrompt="1"/>
          </p:nvPr>
        </p:nvSpPr>
        <p:spPr>
          <a:xfrm>
            <a:off x="1506195" y="365126"/>
            <a:ext cx="10219166" cy="759668"/>
          </a:xfrm>
        </p:spPr>
        <p:txBody>
          <a:bodyPr anchor="ctr">
            <a:noAutofit/>
          </a:bodyPr>
          <a:lstStyle>
            <a:lvl1pPr marL="0" indent="0">
              <a:buNone/>
              <a:defRPr sz="4000" cap="all" spc="-300" baseline="0">
                <a:latin typeface="+mj-lt"/>
              </a:defRPr>
            </a:lvl1pPr>
            <a:lvl2pPr marL="457206" indent="0">
              <a:buNone/>
              <a:defRPr sz="4800">
                <a:latin typeface="+mj-lt"/>
              </a:defRPr>
            </a:lvl2pPr>
            <a:lvl3pPr marL="914411" indent="0">
              <a:buNone/>
              <a:defRPr sz="4800">
                <a:latin typeface="+mj-lt"/>
              </a:defRPr>
            </a:lvl3pPr>
            <a:lvl4pPr marL="1371617" indent="0">
              <a:buNone/>
              <a:defRPr sz="4800">
                <a:latin typeface="+mj-lt"/>
              </a:defRPr>
            </a:lvl4pPr>
            <a:lvl5pPr marL="1828823" indent="0">
              <a:buNone/>
              <a:defRPr sz="4800">
                <a:latin typeface="+mj-lt"/>
              </a:defRPr>
            </a:lvl5pPr>
          </a:lstStyle>
          <a:p>
            <a:pPr lvl="0"/>
            <a:r>
              <a:rPr lang="en-US"/>
              <a:t>Headline black 40pt</a:t>
            </a:r>
          </a:p>
        </p:txBody>
      </p:sp>
    </p:spTree>
    <p:extLst>
      <p:ext uri="{BB962C8B-B14F-4D97-AF65-F5344CB8AC3E}">
        <p14:creationId xmlns:p14="http://schemas.microsoft.com/office/powerpoint/2010/main" val="14952593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w Footer">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C6EF16E-DDF1-44C2-AAFE-4D559E1F081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106" name="think-cell Slide" r:id="rId5" imgW="572" imgH="572" progId="TCLayout.ActiveDocument.1">
                  <p:embed/>
                </p:oleObj>
              </mc:Choice>
              <mc:Fallback>
                <p:oleObj name="think-cell Slide" r:id="rId5" imgW="572" imgH="572" progId="TCLayout.ActiveDocument.1">
                  <p:embed/>
                  <p:pic>
                    <p:nvPicPr>
                      <p:cNvPr id="8" name="Object 7" hidden="1">
                        <a:extLst>
                          <a:ext uri="{FF2B5EF4-FFF2-40B4-BE49-F238E27FC236}">
                            <a16:creationId xmlns:a16="http://schemas.microsoft.com/office/drawing/2014/main" id="{FC6EF16E-DDF1-44C2-AAFE-4D559E1F081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CA3A46ED-CAD4-4E49-B9E0-E9B05E51040B}"/>
              </a:ext>
            </a:extLst>
          </p:cNvPr>
          <p:cNvSpPr/>
          <p:nvPr userDrawn="1">
            <p:custDataLst>
              <p:tags r:id="rId3"/>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411" eaLnBrk="1" fontAlgn="auto" hangingPunct="1">
              <a:lnSpc>
                <a:spcPct val="90000"/>
              </a:lnSpc>
            </a:pPr>
            <a:endParaRPr lang="en-US" sz="4400">
              <a:solidFill>
                <a:srgbClr val="FFFFFF"/>
              </a:solidFill>
              <a:latin typeface="Honeywell Sans Web Black" panose="02010A03040101060203" pitchFamily="2" charset="0"/>
              <a:sym typeface="Honeywell Sans Web Black" panose="02010A03040101060203" pitchFamily="2" charset="0"/>
            </a:endParaRPr>
          </a:p>
        </p:txBody>
      </p:sp>
      <p:sp>
        <p:nvSpPr>
          <p:cNvPr id="3" name="Content Placeholder 2">
            <a:extLst>
              <a:ext uri="{FF2B5EF4-FFF2-40B4-BE49-F238E27FC236}">
                <a16:creationId xmlns:a16="http://schemas.microsoft.com/office/drawing/2014/main" id="{7D9C73E4-42A4-489A-8BC5-C25619553640}"/>
              </a:ext>
            </a:extLst>
          </p:cNvPr>
          <p:cNvSpPr>
            <a:spLocks noGrp="1"/>
          </p:cNvSpPr>
          <p:nvPr>
            <p:ph idx="1" hasCustomPrompt="1"/>
          </p:nvPr>
        </p:nvSpPr>
        <p:spPr>
          <a:xfrm>
            <a:off x="336495" y="1253330"/>
            <a:ext cx="11388866" cy="5066549"/>
          </a:xfrm>
        </p:spPr>
        <p:txBody>
          <a:bodyPr>
            <a:normAutofit/>
          </a:bodyPr>
          <a:lstStyle>
            <a:lvl1pPr marL="169865" indent="-169865">
              <a:buClr>
                <a:schemeClr val="tx2"/>
              </a:buClr>
              <a:defRPr sz="2400"/>
            </a:lvl1pPr>
            <a:lvl2pPr marL="631833" indent="-174627">
              <a:buClr>
                <a:schemeClr val="tx2"/>
              </a:buClr>
              <a:defRPr sz="2000"/>
            </a:lvl2pPr>
            <a:lvl3pPr marL="1084277" indent="-169865">
              <a:buClr>
                <a:schemeClr val="tx2"/>
              </a:buClr>
              <a:tabLst/>
              <a:defRPr sz="1800"/>
            </a:lvl3pPr>
            <a:lvl4pPr marL="1546244" indent="-174627">
              <a:buClr>
                <a:schemeClr val="tx2"/>
              </a:buClr>
              <a:defRPr sz="1600"/>
            </a:lvl4pPr>
            <a:lvl5pPr marL="1998688" indent="-169865">
              <a:buClr>
                <a:schemeClr val="tx2"/>
              </a:buClr>
              <a:defRPr sz="1400"/>
            </a:lvl5pPr>
          </a:lstStyle>
          <a:p>
            <a:pPr lvl="0"/>
            <a:r>
              <a:rPr lang="en-US"/>
              <a:t>Honeywell Sans Medium, 24 Point</a:t>
            </a:r>
          </a:p>
          <a:p>
            <a:pPr lvl="1"/>
            <a:r>
              <a:rPr lang="en-US"/>
              <a:t>Honeywell Sans Medium, 20 Point</a:t>
            </a:r>
          </a:p>
          <a:p>
            <a:pPr lvl="2"/>
            <a:r>
              <a:rPr lang="en-US"/>
              <a:t>Honeywell Sans Medium, 18 Point</a:t>
            </a:r>
          </a:p>
          <a:p>
            <a:pPr lvl="3"/>
            <a:r>
              <a:rPr lang="en-US"/>
              <a:t>Honeywell Sans Medium, 16 Point</a:t>
            </a:r>
          </a:p>
          <a:p>
            <a:pPr lvl="4"/>
            <a:r>
              <a:rPr lang="en-US"/>
              <a:t>Honeywell Sans Medium, 14 Point</a:t>
            </a:r>
          </a:p>
        </p:txBody>
      </p:sp>
      <p:sp>
        <p:nvSpPr>
          <p:cNvPr id="6" name="Slide Number Placeholder 5">
            <a:extLst>
              <a:ext uri="{FF2B5EF4-FFF2-40B4-BE49-F238E27FC236}">
                <a16:creationId xmlns:a16="http://schemas.microsoft.com/office/drawing/2014/main" id="{87605B41-680B-4AAA-847D-44B8369849A1}"/>
              </a:ext>
            </a:extLst>
          </p:cNvPr>
          <p:cNvSpPr>
            <a:spLocks noGrp="1"/>
          </p:cNvSpPr>
          <p:nvPr>
            <p:ph type="sldNum" sz="quarter" idx="12"/>
          </p:nvPr>
        </p:nvSpPr>
        <p:spPr/>
        <p:txBody>
          <a:bodyPr/>
          <a:lstStyle/>
          <a:p>
            <a:fld id="{57F8D219-E07F-4786-A235-405F80FBEEA9}" type="slidenum">
              <a:rPr lang="en-US" smtClean="0">
                <a:solidFill>
                  <a:srgbClr val="FFFFFF"/>
                </a:solidFill>
              </a:rPr>
              <a:pPr/>
              <a:t>‹#›</a:t>
            </a:fld>
            <a:endParaRPr lang="en-US">
              <a:solidFill>
                <a:srgbClr val="FFFFFF"/>
              </a:solidFill>
            </a:endParaRPr>
          </a:p>
        </p:txBody>
      </p:sp>
      <p:sp>
        <p:nvSpPr>
          <p:cNvPr id="11" name="Rectangle 10">
            <a:extLst>
              <a:ext uri="{FF2B5EF4-FFF2-40B4-BE49-F238E27FC236}">
                <a16:creationId xmlns:a16="http://schemas.microsoft.com/office/drawing/2014/main" id="{E355F422-6F21-49FF-8E1A-284C2A6A2281}"/>
              </a:ext>
            </a:extLst>
          </p:cNvPr>
          <p:cNvSpPr/>
          <p:nvPr userDrawn="1"/>
        </p:nvSpPr>
        <p:spPr>
          <a:xfrm>
            <a:off x="0" y="6388552"/>
            <a:ext cx="10331111" cy="469448"/>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1" eaLnBrk="1" fontAlgn="auto" hangingPunct="1">
              <a:spcBef>
                <a:spcPts val="0"/>
              </a:spcBef>
              <a:spcAft>
                <a:spcPts val="0"/>
              </a:spcAft>
            </a:pPr>
            <a:endParaRPr lang="en-US">
              <a:solidFill>
                <a:srgbClr val="FFFFFF"/>
              </a:solidFill>
            </a:endParaRPr>
          </a:p>
        </p:txBody>
      </p:sp>
      <p:sp>
        <p:nvSpPr>
          <p:cNvPr id="19" name="Title 1">
            <a:extLst>
              <a:ext uri="{FF2B5EF4-FFF2-40B4-BE49-F238E27FC236}">
                <a16:creationId xmlns:a16="http://schemas.microsoft.com/office/drawing/2014/main" id="{B1746174-FEEC-4317-9A4D-C567A0E28733}"/>
              </a:ext>
            </a:extLst>
          </p:cNvPr>
          <p:cNvSpPr>
            <a:spLocks noGrp="1"/>
          </p:cNvSpPr>
          <p:nvPr>
            <p:ph type="title" hasCustomPrompt="1"/>
          </p:nvPr>
        </p:nvSpPr>
        <p:spPr>
          <a:xfrm>
            <a:off x="336495" y="365126"/>
            <a:ext cx="1316460" cy="759668"/>
          </a:xfrm>
        </p:spPr>
        <p:txBody>
          <a:bodyPr/>
          <a:lstStyle>
            <a:lvl1pPr>
              <a:defRPr>
                <a:solidFill>
                  <a:schemeClr val="tx2"/>
                </a:solidFill>
              </a:defRPr>
            </a:lvl1pPr>
          </a:lstStyle>
          <a:p>
            <a:r>
              <a:rPr lang="en-US"/>
              <a:t>SBG</a:t>
            </a:r>
          </a:p>
        </p:txBody>
      </p:sp>
      <p:sp>
        <p:nvSpPr>
          <p:cNvPr id="20" name="Content Placeholder 9">
            <a:extLst>
              <a:ext uri="{FF2B5EF4-FFF2-40B4-BE49-F238E27FC236}">
                <a16:creationId xmlns:a16="http://schemas.microsoft.com/office/drawing/2014/main" id="{FA4F7604-8107-426D-8B91-783C78656ADA}"/>
              </a:ext>
            </a:extLst>
          </p:cNvPr>
          <p:cNvSpPr>
            <a:spLocks noGrp="1"/>
          </p:cNvSpPr>
          <p:nvPr>
            <p:ph sz="quarter" idx="13" hasCustomPrompt="1"/>
          </p:nvPr>
        </p:nvSpPr>
        <p:spPr>
          <a:xfrm>
            <a:off x="1506195" y="365126"/>
            <a:ext cx="10219166" cy="759668"/>
          </a:xfrm>
        </p:spPr>
        <p:txBody>
          <a:bodyPr anchor="ctr">
            <a:noAutofit/>
          </a:bodyPr>
          <a:lstStyle>
            <a:lvl1pPr marL="0" indent="0">
              <a:buNone/>
              <a:defRPr sz="4000" cap="all" spc="-300" baseline="0">
                <a:latin typeface="+mj-lt"/>
              </a:defRPr>
            </a:lvl1pPr>
            <a:lvl2pPr marL="457206" indent="0">
              <a:buNone/>
              <a:defRPr sz="4800">
                <a:latin typeface="+mj-lt"/>
              </a:defRPr>
            </a:lvl2pPr>
            <a:lvl3pPr marL="914411" indent="0">
              <a:buNone/>
              <a:defRPr sz="4800">
                <a:latin typeface="+mj-lt"/>
              </a:defRPr>
            </a:lvl3pPr>
            <a:lvl4pPr marL="1371617" indent="0">
              <a:buNone/>
              <a:defRPr sz="4800">
                <a:latin typeface="+mj-lt"/>
              </a:defRPr>
            </a:lvl4pPr>
            <a:lvl5pPr marL="1828823" indent="0">
              <a:buNone/>
              <a:defRPr sz="4800">
                <a:latin typeface="+mj-lt"/>
              </a:defRPr>
            </a:lvl5pPr>
          </a:lstStyle>
          <a:p>
            <a:pPr lvl="0"/>
            <a:r>
              <a:rPr lang="en-US"/>
              <a:t>Headline black 40pt</a:t>
            </a:r>
          </a:p>
        </p:txBody>
      </p:sp>
      <p:sp>
        <p:nvSpPr>
          <p:cNvPr id="12" name="Content Placeholder 4">
            <a:extLst>
              <a:ext uri="{FF2B5EF4-FFF2-40B4-BE49-F238E27FC236}">
                <a16:creationId xmlns:a16="http://schemas.microsoft.com/office/drawing/2014/main" id="{D2CEFABA-5DC1-4990-97B3-B9DDB44E517F}"/>
              </a:ext>
            </a:extLst>
          </p:cNvPr>
          <p:cNvSpPr>
            <a:spLocks noGrp="1"/>
          </p:cNvSpPr>
          <p:nvPr>
            <p:ph sz="quarter" idx="14" hasCustomPrompt="1"/>
          </p:nvPr>
        </p:nvSpPr>
        <p:spPr>
          <a:xfrm>
            <a:off x="0" y="6423251"/>
            <a:ext cx="10182226" cy="400050"/>
          </a:xfrm>
        </p:spPr>
        <p:txBody>
          <a:bodyPr anchor="ctr">
            <a:noAutofit/>
          </a:bodyPr>
          <a:lstStyle>
            <a:lvl1pPr marL="0" indent="0" algn="r">
              <a:buNone/>
              <a:defRPr sz="2400">
                <a:solidFill>
                  <a:schemeClr val="bg1"/>
                </a:solidFill>
                <a:latin typeface="+mj-lt"/>
              </a:defRPr>
            </a:lvl1pPr>
            <a:lvl2pPr marL="457206" indent="0" algn="r">
              <a:buNone/>
              <a:defRPr/>
            </a:lvl2pPr>
            <a:lvl3pPr marL="914411" indent="0" algn="r">
              <a:buNone/>
              <a:defRPr/>
            </a:lvl3pPr>
            <a:lvl4pPr marL="1371617" indent="0" algn="r">
              <a:buNone/>
              <a:defRPr/>
            </a:lvl4pPr>
            <a:lvl5pPr marL="1828823" indent="0" algn="r">
              <a:buNone/>
              <a:defRPr/>
            </a:lvl5pPr>
          </a:lstStyle>
          <a:p>
            <a:pPr lvl="0"/>
            <a:r>
              <a:rPr lang="en-US"/>
              <a:t>Takeaway is in Honeywell Sans Black, 24 Point White Title Case</a:t>
            </a:r>
          </a:p>
        </p:txBody>
      </p:sp>
    </p:spTree>
    <p:extLst>
      <p:ext uri="{BB962C8B-B14F-4D97-AF65-F5344CB8AC3E}">
        <p14:creationId xmlns:p14="http://schemas.microsoft.com/office/powerpoint/2010/main" val="23791081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Horizontal Blocker">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C6EF16E-DDF1-44C2-AAFE-4D559E1F081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130" name="think-cell Slide" r:id="rId5" imgW="572" imgH="572" progId="TCLayout.ActiveDocument.1">
                  <p:embed/>
                </p:oleObj>
              </mc:Choice>
              <mc:Fallback>
                <p:oleObj name="think-cell Slide" r:id="rId5" imgW="572" imgH="572" progId="TCLayout.ActiveDocument.1">
                  <p:embed/>
                  <p:pic>
                    <p:nvPicPr>
                      <p:cNvPr id="8" name="Object 7" hidden="1">
                        <a:extLst>
                          <a:ext uri="{FF2B5EF4-FFF2-40B4-BE49-F238E27FC236}">
                            <a16:creationId xmlns:a16="http://schemas.microsoft.com/office/drawing/2014/main" id="{FC6EF16E-DDF1-44C2-AAFE-4D559E1F081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CA3A46ED-CAD4-4E49-B9E0-E9B05E51040B}"/>
              </a:ext>
            </a:extLst>
          </p:cNvPr>
          <p:cNvSpPr/>
          <p:nvPr userDrawn="1">
            <p:custDataLst>
              <p:tags r:id="rId3"/>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411" eaLnBrk="1" fontAlgn="auto" hangingPunct="1">
              <a:lnSpc>
                <a:spcPct val="90000"/>
              </a:lnSpc>
            </a:pPr>
            <a:endParaRPr lang="en-US" sz="4400">
              <a:solidFill>
                <a:srgbClr val="FFFFFF"/>
              </a:solidFill>
              <a:latin typeface="Honeywell Sans Web Black" panose="02010A03040101060203" pitchFamily="2" charset="0"/>
              <a:sym typeface="Honeywell Sans Web Black" panose="02010A03040101060203" pitchFamily="2" charset="0"/>
            </a:endParaRPr>
          </a:p>
        </p:txBody>
      </p:sp>
      <p:sp>
        <p:nvSpPr>
          <p:cNvPr id="6" name="Slide Number Placeholder 5">
            <a:extLst>
              <a:ext uri="{FF2B5EF4-FFF2-40B4-BE49-F238E27FC236}">
                <a16:creationId xmlns:a16="http://schemas.microsoft.com/office/drawing/2014/main" id="{87605B41-680B-4AAA-847D-44B8369849A1}"/>
              </a:ext>
            </a:extLst>
          </p:cNvPr>
          <p:cNvSpPr>
            <a:spLocks noGrp="1"/>
          </p:cNvSpPr>
          <p:nvPr>
            <p:ph type="sldNum" sz="quarter" idx="12"/>
          </p:nvPr>
        </p:nvSpPr>
        <p:spPr/>
        <p:txBody>
          <a:bodyPr/>
          <a:lstStyle/>
          <a:p>
            <a:fld id="{57F8D219-E07F-4786-A235-405F80FBEEA9}" type="slidenum">
              <a:rPr lang="en-US" smtClean="0">
                <a:solidFill>
                  <a:srgbClr val="FFFFFF"/>
                </a:solidFill>
              </a:rPr>
              <a:pPr/>
              <a:t>‹#›</a:t>
            </a:fld>
            <a:endParaRPr lang="en-US">
              <a:solidFill>
                <a:srgbClr val="FFFFFF"/>
              </a:solidFill>
            </a:endParaRPr>
          </a:p>
        </p:txBody>
      </p:sp>
      <p:sp>
        <p:nvSpPr>
          <p:cNvPr id="12" name="Rectangle 11">
            <a:extLst>
              <a:ext uri="{FF2B5EF4-FFF2-40B4-BE49-F238E27FC236}">
                <a16:creationId xmlns:a16="http://schemas.microsoft.com/office/drawing/2014/main" id="{712275B6-49E9-4CC4-A0CA-E258FEB6EBD6}"/>
              </a:ext>
            </a:extLst>
          </p:cNvPr>
          <p:cNvSpPr/>
          <p:nvPr userDrawn="1"/>
        </p:nvSpPr>
        <p:spPr>
          <a:xfrm>
            <a:off x="451133" y="2998027"/>
            <a:ext cx="11274224" cy="1330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1" eaLnBrk="1" fontAlgn="auto" hangingPunct="1">
              <a:spcBef>
                <a:spcPts val="0"/>
              </a:spcBef>
              <a:spcAft>
                <a:spcPts val="0"/>
              </a:spcAft>
            </a:pPr>
            <a:endParaRPr lang="en-US">
              <a:solidFill>
                <a:srgbClr val="FFFFFF"/>
              </a:solidFill>
            </a:endParaRPr>
          </a:p>
        </p:txBody>
      </p:sp>
      <p:cxnSp>
        <p:nvCxnSpPr>
          <p:cNvPr id="13" name="Straight Connector 12">
            <a:extLst>
              <a:ext uri="{FF2B5EF4-FFF2-40B4-BE49-F238E27FC236}">
                <a16:creationId xmlns:a16="http://schemas.microsoft.com/office/drawing/2014/main" id="{10EEF2A6-AE13-4D83-8C83-4722F4F311F6}"/>
              </a:ext>
            </a:extLst>
          </p:cNvPr>
          <p:cNvCxnSpPr>
            <a:cxnSpLocks/>
          </p:cNvCxnSpPr>
          <p:nvPr userDrawn="1"/>
        </p:nvCxnSpPr>
        <p:spPr>
          <a:xfrm>
            <a:off x="364048" y="2998026"/>
            <a:ext cx="0" cy="114763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E3121FF-B2D9-4607-A72B-3338F1E29A9E}"/>
              </a:ext>
            </a:extLst>
          </p:cNvPr>
          <p:cNvSpPr/>
          <p:nvPr userDrawn="1"/>
        </p:nvSpPr>
        <p:spPr>
          <a:xfrm>
            <a:off x="451133" y="1448570"/>
            <a:ext cx="11274224" cy="1330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1" eaLnBrk="1" fontAlgn="auto" hangingPunct="1">
              <a:spcBef>
                <a:spcPts val="0"/>
              </a:spcBef>
              <a:spcAft>
                <a:spcPts val="0"/>
              </a:spcAft>
            </a:pPr>
            <a:endParaRPr lang="en-US">
              <a:solidFill>
                <a:srgbClr val="FFFFFF"/>
              </a:solidFill>
            </a:endParaRPr>
          </a:p>
        </p:txBody>
      </p:sp>
      <p:cxnSp>
        <p:nvCxnSpPr>
          <p:cNvPr id="15" name="Straight Connector 14">
            <a:extLst>
              <a:ext uri="{FF2B5EF4-FFF2-40B4-BE49-F238E27FC236}">
                <a16:creationId xmlns:a16="http://schemas.microsoft.com/office/drawing/2014/main" id="{503BEE9D-53DD-4A1E-833B-6F9872A9AA69}"/>
              </a:ext>
            </a:extLst>
          </p:cNvPr>
          <p:cNvCxnSpPr>
            <a:cxnSpLocks/>
          </p:cNvCxnSpPr>
          <p:nvPr userDrawn="1"/>
        </p:nvCxnSpPr>
        <p:spPr>
          <a:xfrm>
            <a:off x="364048" y="1448571"/>
            <a:ext cx="0" cy="114763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E92D220-8A8D-4C6B-A9E9-76A703466D47}"/>
              </a:ext>
            </a:extLst>
          </p:cNvPr>
          <p:cNvSpPr/>
          <p:nvPr userDrawn="1"/>
        </p:nvSpPr>
        <p:spPr>
          <a:xfrm>
            <a:off x="451133" y="4547482"/>
            <a:ext cx="11274224" cy="1330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1" eaLnBrk="1" fontAlgn="auto" hangingPunct="1">
              <a:spcBef>
                <a:spcPts val="0"/>
              </a:spcBef>
              <a:spcAft>
                <a:spcPts val="0"/>
              </a:spcAft>
            </a:pPr>
            <a:endParaRPr lang="en-US">
              <a:solidFill>
                <a:srgbClr val="FFFFFF"/>
              </a:solidFill>
            </a:endParaRPr>
          </a:p>
        </p:txBody>
      </p:sp>
      <p:cxnSp>
        <p:nvCxnSpPr>
          <p:cNvPr id="17" name="Straight Connector 16">
            <a:extLst>
              <a:ext uri="{FF2B5EF4-FFF2-40B4-BE49-F238E27FC236}">
                <a16:creationId xmlns:a16="http://schemas.microsoft.com/office/drawing/2014/main" id="{436DD0FB-AFAB-43EA-A7A7-C7A788022E8D}"/>
              </a:ext>
            </a:extLst>
          </p:cNvPr>
          <p:cNvCxnSpPr>
            <a:cxnSpLocks/>
          </p:cNvCxnSpPr>
          <p:nvPr userDrawn="1"/>
        </p:nvCxnSpPr>
        <p:spPr>
          <a:xfrm>
            <a:off x="364048" y="4547483"/>
            <a:ext cx="0" cy="114763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Content Placeholder 21">
            <a:extLst>
              <a:ext uri="{FF2B5EF4-FFF2-40B4-BE49-F238E27FC236}">
                <a16:creationId xmlns:a16="http://schemas.microsoft.com/office/drawing/2014/main" id="{98611BA5-4CCA-4CEC-AF49-8BFC83BDA912}"/>
              </a:ext>
            </a:extLst>
          </p:cNvPr>
          <p:cNvSpPr>
            <a:spLocks noGrp="1"/>
          </p:cNvSpPr>
          <p:nvPr>
            <p:ph sz="quarter" idx="16" hasCustomPrompt="1"/>
          </p:nvPr>
        </p:nvSpPr>
        <p:spPr>
          <a:xfrm>
            <a:off x="2986089" y="1562101"/>
            <a:ext cx="2435225" cy="1109663"/>
          </a:xfrm>
        </p:spPr>
        <p:txBody>
          <a:bodyPr>
            <a:noAutofit/>
          </a:bodyPr>
          <a:lstStyle>
            <a:lvl1pPr marL="0" indent="0">
              <a:buNone/>
              <a:defRPr sz="1400"/>
            </a:lvl1pPr>
            <a:lvl2pPr marL="457206" indent="0">
              <a:buNone/>
              <a:defRPr sz="1400"/>
            </a:lvl2pPr>
            <a:lvl3pPr marL="914411" indent="0">
              <a:buNone/>
              <a:defRPr sz="1400"/>
            </a:lvl3pPr>
            <a:lvl4pPr marL="1371617" indent="0">
              <a:buNone/>
              <a:defRPr sz="1400"/>
            </a:lvl4pPr>
            <a:lvl5pPr marL="1828823" indent="0">
              <a:buNone/>
              <a:defRPr sz="1400"/>
            </a:lvl5pPr>
          </a:lstStyle>
          <a:p>
            <a:pPr lvl="0"/>
            <a:r>
              <a:rPr lang="en-US"/>
              <a:t>Honeywell Sans Medium. Black color. Between 14-18 Point text.</a:t>
            </a:r>
          </a:p>
        </p:txBody>
      </p:sp>
      <p:sp>
        <p:nvSpPr>
          <p:cNvPr id="23" name="Content Placeholder 21">
            <a:extLst>
              <a:ext uri="{FF2B5EF4-FFF2-40B4-BE49-F238E27FC236}">
                <a16:creationId xmlns:a16="http://schemas.microsoft.com/office/drawing/2014/main" id="{1E92B5C8-E921-4AD6-8942-A7C4E5AF888C}"/>
              </a:ext>
            </a:extLst>
          </p:cNvPr>
          <p:cNvSpPr>
            <a:spLocks noGrp="1"/>
          </p:cNvSpPr>
          <p:nvPr>
            <p:ph sz="quarter" idx="17" hasCustomPrompt="1"/>
          </p:nvPr>
        </p:nvSpPr>
        <p:spPr>
          <a:xfrm>
            <a:off x="5949941" y="1562101"/>
            <a:ext cx="2435225" cy="1109663"/>
          </a:xfrm>
        </p:spPr>
        <p:txBody>
          <a:bodyPr>
            <a:noAutofit/>
          </a:bodyPr>
          <a:lstStyle>
            <a:lvl1pPr marL="0" indent="0">
              <a:buNone/>
              <a:defRPr sz="1400"/>
            </a:lvl1pPr>
            <a:lvl2pPr marL="457206" indent="0">
              <a:buNone/>
              <a:defRPr sz="1400"/>
            </a:lvl2pPr>
            <a:lvl3pPr marL="914411" indent="0">
              <a:buNone/>
              <a:defRPr sz="1400"/>
            </a:lvl3pPr>
            <a:lvl4pPr marL="1371617" indent="0">
              <a:buNone/>
              <a:defRPr sz="1400"/>
            </a:lvl4pPr>
            <a:lvl5pPr marL="1828823" indent="0">
              <a:buNone/>
              <a:defRPr sz="1400"/>
            </a:lvl5pPr>
          </a:lstStyle>
          <a:p>
            <a:pPr lvl="0"/>
            <a:r>
              <a:rPr lang="en-US"/>
              <a:t>Honeywell Sans Medium. Black color. Between 14-18 Point text.</a:t>
            </a:r>
          </a:p>
        </p:txBody>
      </p:sp>
      <p:sp>
        <p:nvSpPr>
          <p:cNvPr id="24" name="Content Placeholder 21">
            <a:extLst>
              <a:ext uri="{FF2B5EF4-FFF2-40B4-BE49-F238E27FC236}">
                <a16:creationId xmlns:a16="http://schemas.microsoft.com/office/drawing/2014/main" id="{7BE882FC-B5C4-4826-9A6C-6F624317A448}"/>
              </a:ext>
            </a:extLst>
          </p:cNvPr>
          <p:cNvSpPr>
            <a:spLocks noGrp="1"/>
          </p:cNvSpPr>
          <p:nvPr>
            <p:ph sz="quarter" idx="18" hasCustomPrompt="1"/>
          </p:nvPr>
        </p:nvSpPr>
        <p:spPr>
          <a:xfrm>
            <a:off x="9037493" y="1562101"/>
            <a:ext cx="2435225" cy="1109663"/>
          </a:xfrm>
        </p:spPr>
        <p:txBody>
          <a:bodyPr>
            <a:noAutofit/>
          </a:bodyPr>
          <a:lstStyle>
            <a:lvl1pPr marL="0" indent="0">
              <a:buNone/>
              <a:defRPr sz="1400"/>
            </a:lvl1pPr>
            <a:lvl2pPr marL="457206" indent="0">
              <a:buNone/>
              <a:defRPr sz="1400"/>
            </a:lvl2pPr>
            <a:lvl3pPr marL="914411" indent="0">
              <a:buNone/>
              <a:defRPr sz="1400"/>
            </a:lvl3pPr>
            <a:lvl4pPr marL="1371617" indent="0">
              <a:buNone/>
              <a:defRPr sz="1400"/>
            </a:lvl4pPr>
            <a:lvl5pPr marL="1828823" indent="0">
              <a:buNone/>
              <a:defRPr sz="1400"/>
            </a:lvl5pPr>
          </a:lstStyle>
          <a:p>
            <a:pPr lvl="0"/>
            <a:r>
              <a:rPr lang="en-US"/>
              <a:t>Honeywell Sans Medium. Black color. Between 14-18 Point text.</a:t>
            </a:r>
          </a:p>
        </p:txBody>
      </p:sp>
      <p:sp>
        <p:nvSpPr>
          <p:cNvPr id="26" name="Content Placeholder 21">
            <a:extLst>
              <a:ext uri="{FF2B5EF4-FFF2-40B4-BE49-F238E27FC236}">
                <a16:creationId xmlns:a16="http://schemas.microsoft.com/office/drawing/2014/main" id="{3CFCFC68-C227-4696-B918-B1651CEA0FF6}"/>
              </a:ext>
            </a:extLst>
          </p:cNvPr>
          <p:cNvSpPr>
            <a:spLocks noGrp="1"/>
          </p:cNvSpPr>
          <p:nvPr>
            <p:ph sz="quarter" idx="20" hasCustomPrompt="1"/>
          </p:nvPr>
        </p:nvSpPr>
        <p:spPr>
          <a:xfrm>
            <a:off x="2986089" y="3115263"/>
            <a:ext cx="2435225" cy="1109663"/>
          </a:xfrm>
        </p:spPr>
        <p:txBody>
          <a:bodyPr>
            <a:noAutofit/>
          </a:bodyPr>
          <a:lstStyle>
            <a:lvl1pPr marL="0" indent="0">
              <a:buNone/>
              <a:defRPr sz="1400"/>
            </a:lvl1pPr>
            <a:lvl2pPr marL="457206" indent="0">
              <a:buNone/>
              <a:defRPr sz="1400"/>
            </a:lvl2pPr>
            <a:lvl3pPr marL="914411" indent="0">
              <a:buNone/>
              <a:defRPr sz="1400"/>
            </a:lvl3pPr>
            <a:lvl4pPr marL="1371617" indent="0">
              <a:buNone/>
              <a:defRPr sz="1400"/>
            </a:lvl4pPr>
            <a:lvl5pPr marL="1828823" indent="0">
              <a:buNone/>
              <a:defRPr sz="1400"/>
            </a:lvl5pPr>
          </a:lstStyle>
          <a:p>
            <a:pPr lvl="0"/>
            <a:r>
              <a:rPr lang="en-US"/>
              <a:t>Honeywell Sans Medium. Black color. Between 14-18 Point text.</a:t>
            </a:r>
          </a:p>
        </p:txBody>
      </p:sp>
      <p:sp>
        <p:nvSpPr>
          <p:cNvPr id="27" name="Content Placeholder 21">
            <a:extLst>
              <a:ext uri="{FF2B5EF4-FFF2-40B4-BE49-F238E27FC236}">
                <a16:creationId xmlns:a16="http://schemas.microsoft.com/office/drawing/2014/main" id="{A467468E-F9E6-4848-8A95-05104433BCF1}"/>
              </a:ext>
            </a:extLst>
          </p:cNvPr>
          <p:cNvSpPr>
            <a:spLocks noGrp="1"/>
          </p:cNvSpPr>
          <p:nvPr>
            <p:ph sz="quarter" idx="21" hasCustomPrompt="1"/>
          </p:nvPr>
        </p:nvSpPr>
        <p:spPr>
          <a:xfrm>
            <a:off x="5949941" y="3115263"/>
            <a:ext cx="2435225" cy="1109663"/>
          </a:xfrm>
        </p:spPr>
        <p:txBody>
          <a:bodyPr>
            <a:noAutofit/>
          </a:bodyPr>
          <a:lstStyle>
            <a:lvl1pPr marL="0" indent="0">
              <a:buNone/>
              <a:defRPr sz="1400"/>
            </a:lvl1pPr>
            <a:lvl2pPr marL="457206" indent="0">
              <a:buNone/>
              <a:defRPr sz="1400"/>
            </a:lvl2pPr>
            <a:lvl3pPr marL="914411" indent="0">
              <a:buNone/>
              <a:defRPr sz="1400"/>
            </a:lvl3pPr>
            <a:lvl4pPr marL="1371617" indent="0">
              <a:buNone/>
              <a:defRPr sz="1400"/>
            </a:lvl4pPr>
            <a:lvl5pPr marL="1828823" indent="0">
              <a:buNone/>
              <a:defRPr sz="1400"/>
            </a:lvl5pPr>
          </a:lstStyle>
          <a:p>
            <a:pPr lvl="0"/>
            <a:r>
              <a:rPr lang="en-US"/>
              <a:t>Honeywell Sans Medium. Black color. Between 14-18 Point text.</a:t>
            </a:r>
          </a:p>
        </p:txBody>
      </p:sp>
      <p:sp>
        <p:nvSpPr>
          <p:cNvPr id="28" name="Content Placeholder 21">
            <a:extLst>
              <a:ext uri="{FF2B5EF4-FFF2-40B4-BE49-F238E27FC236}">
                <a16:creationId xmlns:a16="http://schemas.microsoft.com/office/drawing/2014/main" id="{D383E951-53C8-4660-8CC8-4C73CE00D069}"/>
              </a:ext>
            </a:extLst>
          </p:cNvPr>
          <p:cNvSpPr>
            <a:spLocks noGrp="1"/>
          </p:cNvSpPr>
          <p:nvPr>
            <p:ph sz="quarter" idx="22" hasCustomPrompt="1"/>
          </p:nvPr>
        </p:nvSpPr>
        <p:spPr>
          <a:xfrm>
            <a:off x="9037493" y="3115263"/>
            <a:ext cx="2435225" cy="1109663"/>
          </a:xfrm>
        </p:spPr>
        <p:txBody>
          <a:bodyPr>
            <a:noAutofit/>
          </a:bodyPr>
          <a:lstStyle>
            <a:lvl1pPr marL="0" indent="0">
              <a:buNone/>
              <a:defRPr sz="1400"/>
            </a:lvl1pPr>
            <a:lvl2pPr marL="457206" indent="0">
              <a:buNone/>
              <a:defRPr sz="1400"/>
            </a:lvl2pPr>
            <a:lvl3pPr marL="914411" indent="0">
              <a:buNone/>
              <a:defRPr sz="1400"/>
            </a:lvl3pPr>
            <a:lvl4pPr marL="1371617" indent="0">
              <a:buNone/>
              <a:defRPr sz="1400"/>
            </a:lvl4pPr>
            <a:lvl5pPr marL="1828823" indent="0">
              <a:buNone/>
              <a:defRPr sz="1400"/>
            </a:lvl5pPr>
          </a:lstStyle>
          <a:p>
            <a:pPr lvl="0"/>
            <a:r>
              <a:rPr lang="en-US"/>
              <a:t>Honeywell Sans Medium. Black color. Between 14-18 Point text.</a:t>
            </a:r>
          </a:p>
        </p:txBody>
      </p:sp>
      <p:sp>
        <p:nvSpPr>
          <p:cNvPr id="30" name="Content Placeholder 21">
            <a:extLst>
              <a:ext uri="{FF2B5EF4-FFF2-40B4-BE49-F238E27FC236}">
                <a16:creationId xmlns:a16="http://schemas.microsoft.com/office/drawing/2014/main" id="{862F0B76-1EBA-4D5F-B908-333374AFD3E8}"/>
              </a:ext>
            </a:extLst>
          </p:cNvPr>
          <p:cNvSpPr>
            <a:spLocks noGrp="1"/>
          </p:cNvSpPr>
          <p:nvPr>
            <p:ph sz="quarter" idx="24" hasCustomPrompt="1"/>
          </p:nvPr>
        </p:nvSpPr>
        <p:spPr>
          <a:xfrm>
            <a:off x="2986089" y="4668427"/>
            <a:ext cx="2435225" cy="1109663"/>
          </a:xfrm>
        </p:spPr>
        <p:txBody>
          <a:bodyPr>
            <a:noAutofit/>
          </a:bodyPr>
          <a:lstStyle>
            <a:lvl1pPr marL="0" indent="0">
              <a:buNone/>
              <a:defRPr sz="1400"/>
            </a:lvl1pPr>
            <a:lvl2pPr marL="457206" indent="0">
              <a:buNone/>
              <a:defRPr sz="1400"/>
            </a:lvl2pPr>
            <a:lvl3pPr marL="914411" indent="0">
              <a:buNone/>
              <a:defRPr sz="1400"/>
            </a:lvl3pPr>
            <a:lvl4pPr marL="1371617" indent="0">
              <a:buNone/>
              <a:defRPr sz="1400"/>
            </a:lvl4pPr>
            <a:lvl5pPr marL="1828823" indent="0">
              <a:buNone/>
              <a:defRPr sz="1400"/>
            </a:lvl5pPr>
          </a:lstStyle>
          <a:p>
            <a:pPr lvl="0"/>
            <a:r>
              <a:rPr lang="en-US"/>
              <a:t>Honeywell Sans Medium. Black color. Between 14-18 Point text.</a:t>
            </a:r>
          </a:p>
        </p:txBody>
      </p:sp>
      <p:sp>
        <p:nvSpPr>
          <p:cNvPr id="31" name="Content Placeholder 21">
            <a:extLst>
              <a:ext uri="{FF2B5EF4-FFF2-40B4-BE49-F238E27FC236}">
                <a16:creationId xmlns:a16="http://schemas.microsoft.com/office/drawing/2014/main" id="{9BF225AA-C058-40DD-9BAC-00B355144C28}"/>
              </a:ext>
            </a:extLst>
          </p:cNvPr>
          <p:cNvSpPr>
            <a:spLocks noGrp="1"/>
          </p:cNvSpPr>
          <p:nvPr>
            <p:ph sz="quarter" idx="25" hasCustomPrompt="1"/>
          </p:nvPr>
        </p:nvSpPr>
        <p:spPr>
          <a:xfrm>
            <a:off x="5949941" y="4668427"/>
            <a:ext cx="2435225" cy="1109663"/>
          </a:xfrm>
        </p:spPr>
        <p:txBody>
          <a:bodyPr>
            <a:noAutofit/>
          </a:bodyPr>
          <a:lstStyle>
            <a:lvl1pPr marL="0" indent="0">
              <a:buNone/>
              <a:defRPr sz="1400"/>
            </a:lvl1pPr>
            <a:lvl2pPr marL="457206" indent="0">
              <a:buNone/>
              <a:defRPr sz="1400"/>
            </a:lvl2pPr>
            <a:lvl3pPr marL="914411" indent="0">
              <a:buNone/>
              <a:defRPr sz="1400"/>
            </a:lvl3pPr>
            <a:lvl4pPr marL="1371617" indent="0">
              <a:buNone/>
              <a:defRPr sz="1400"/>
            </a:lvl4pPr>
            <a:lvl5pPr marL="1828823" indent="0">
              <a:buNone/>
              <a:defRPr sz="1400"/>
            </a:lvl5pPr>
          </a:lstStyle>
          <a:p>
            <a:pPr lvl="0"/>
            <a:r>
              <a:rPr lang="en-US"/>
              <a:t>Honeywell Sans Medium. Black color. Between 14-18 Point text.</a:t>
            </a:r>
          </a:p>
        </p:txBody>
      </p:sp>
      <p:sp>
        <p:nvSpPr>
          <p:cNvPr id="32" name="Content Placeholder 21">
            <a:extLst>
              <a:ext uri="{FF2B5EF4-FFF2-40B4-BE49-F238E27FC236}">
                <a16:creationId xmlns:a16="http://schemas.microsoft.com/office/drawing/2014/main" id="{AB13CDB4-0F75-4D18-A67E-8C47CAEFC472}"/>
              </a:ext>
            </a:extLst>
          </p:cNvPr>
          <p:cNvSpPr>
            <a:spLocks noGrp="1"/>
          </p:cNvSpPr>
          <p:nvPr>
            <p:ph sz="quarter" idx="26" hasCustomPrompt="1"/>
          </p:nvPr>
        </p:nvSpPr>
        <p:spPr>
          <a:xfrm>
            <a:off x="9037493" y="4668427"/>
            <a:ext cx="2435225" cy="1109663"/>
          </a:xfrm>
        </p:spPr>
        <p:txBody>
          <a:bodyPr>
            <a:noAutofit/>
          </a:bodyPr>
          <a:lstStyle>
            <a:lvl1pPr marL="0" indent="0">
              <a:buNone/>
              <a:defRPr sz="1400"/>
            </a:lvl1pPr>
            <a:lvl2pPr marL="457206" indent="0">
              <a:buNone/>
              <a:defRPr sz="1400"/>
            </a:lvl2pPr>
            <a:lvl3pPr marL="914411" indent="0">
              <a:buNone/>
              <a:defRPr sz="1400"/>
            </a:lvl3pPr>
            <a:lvl4pPr marL="1371617" indent="0">
              <a:buNone/>
              <a:defRPr sz="1400"/>
            </a:lvl4pPr>
            <a:lvl5pPr marL="1828823" indent="0">
              <a:buNone/>
              <a:defRPr sz="1400"/>
            </a:lvl5pPr>
          </a:lstStyle>
          <a:p>
            <a:pPr lvl="0"/>
            <a:r>
              <a:rPr lang="en-US"/>
              <a:t>Honeywell Sans Medium. Black color. Between 14-18 Point text.</a:t>
            </a:r>
          </a:p>
        </p:txBody>
      </p:sp>
      <p:sp>
        <p:nvSpPr>
          <p:cNvPr id="41" name="Content Placeholder 3">
            <a:extLst>
              <a:ext uri="{FF2B5EF4-FFF2-40B4-BE49-F238E27FC236}">
                <a16:creationId xmlns:a16="http://schemas.microsoft.com/office/drawing/2014/main" id="{A8A15A24-EECC-419E-80D2-24B68A9BC44D}"/>
              </a:ext>
            </a:extLst>
          </p:cNvPr>
          <p:cNvSpPr>
            <a:spLocks noGrp="1"/>
          </p:cNvSpPr>
          <p:nvPr>
            <p:ph sz="quarter" idx="15" hasCustomPrompt="1"/>
          </p:nvPr>
        </p:nvSpPr>
        <p:spPr>
          <a:xfrm>
            <a:off x="650875" y="1524000"/>
            <a:ext cx="2082574" cy="1109663"/>
          </a:xfrm>
        </p:spPr>
        <p:txBody>
          <a:bodyPr anchor="t">
            <a:noAutofit/>
          </a:bodyPr>
          <a:lstStyle>
            <a:lvl1pPr marL="0" indent="0">
              <a:buNone/>
              <a:defRPr sz="2000" cap="all" baseline="0">
                <a:latin typeface="+mj-lt"/>
              </a:defRPr>
            </a:lvl1pPr>
            <a:lvl2pPr marL="457206" indent="0">
              <a:buNone/>
              <a:defRPr>
                <a:latin typeface="+mj-lt"/>
              </a:defRPr>
            </a:lvl2pPr>
            <a:lvl3pPr marL="914411" indent="0">
              <a:buNone/>
              <a:defRPr>
                <a:latin typeface="+mj-lt"/>
              </a:defRPr>
            </a:lvl3pPr>
            <a:lvl4pPr marL="1371617" indent="0">
              <a:buNone/>
              <a:defRPr>
                <a:latin typeface="+mj-lt"/>
              </a:defRPr>
            </a:lvl4pPr>
            <a:lvl5pPr marL="1828823" indent="0">
              <a:buNone/>
              <a:defRPr>
                <a:latin typeface="+mj-lt"/>
              </a:defRPr>
            </a:lvl5pPr>
          </a:lstStyle>
          <a:p>
            <a:pPr lvl="0"/>
            <a:r>
              <a:rPr lang="en-US"/>
              <a:t>headline, 20 Pt Caps hon sans Black</a:t>
            </a:r>
          </a:p>
        </p:txBody>
      </p:sp>
      <p:sp>
        <p:nvSpPr>
          <p:cNvPr id="42" name="Content Placeholder 3">
            <a:extLst>
              <a:ext uri="{FF2B5EF4-FFF2-40B4-BE49-F238E27FC236}">
                <a16:creationId xmlns:a16="http://schemas.microsoft.com/office/drawing/2014/main" id="{1EB5698F-D7AE-41A1-ACA3-1D9CBDD0315F}"/>
              </a:ext>
            </a:extLst>
          </p:cNvPr>
          <p:cNvSpPr>
            <a:spLocks noGrp="1"/>
          </p:cNvSpPr>
          <p:nvPr>
            <p:ph sz="quarter" idx="27" hasCustomPrompt="1"/>
          </p:nvPr>
        </p:nvSpPr>
        <p:spPr>
          <a:xfrm>
            <a:off x="650875" y="3077164"/>
            <a:ext cx="2082574" cy="1109663"/>
          </a:xfrm>
        </p:spPr>
        <p:txBody>
          <a:bodyPr anchor="t">
            <a:noAutofit/>
          </a:bodyPr>
          <a:lstStyle>
            <a:lvl1pPr marL="0" indent="0">
              <a:buNone/>
              <a:defRPr sz="2000" cap="all" baseline="0">
                <a:latin typeface="+mj-lt"/>
              </a:defRPr>
            </a:lvl1pPr>
            <a:lvl2pPr marL="457206" indent="0">
              <a:buNone/>
              <a:defRPr>
                <a:latin typeface="+mj-lt"/>
              </a:defRPr>
            </a:lvl2pPr>
            <a:lvl3pPr marL="914411" indent="0">
              <a:buNone/>
              <a:defRPr>
                <a:latin typeface="+mj-lt"/>
              </a:defRPr>
            </a:lvl3pPr>
            <a:lvl4pPr marL="1371617" indent="0">
              <a:buNone/>
              <a:defRPr>
                <a:latin typeface="+mj-lt"/>
              </a:defRPr>
            </a:lvl4pPr>
            <a:lvl5pPr marL="1828823" indent="0">
              <a:buNone/>
              <a:defRPr>
                <a:latin typeface="+mj-lt"/>
              </a:defRPr>
            </a:lvl5pPr>
          </a:lstStyle>
          <a:p>
            <a:pPr lvl="0"/>
            <a:r>
              <a:rPr lang="en-US"/>
              <a:t>headline, 20 Pt Caps hon sans Black</a:t>
            </a:r>
          </a:p>
        </p:txBody>
      </p:sp>
      <p:sp>
        <p:nvSpPr>
          <p:cNvPr id="43" name="Content Placeholder 3">
            <a:extLst>
              <a:ext uri="{FF2B5EF4-FFF2-40B4-BE49-F238E27FC236}">
                <a16:creationId xmlns:a16="http://schemas.microsoft.com/office/drawing/2014/main" id="{8BA3C1C8-492E-4AB4-AC36-5DC8839F985E}"/>
              </a:ext>
            </a:extLst>
          </p:cNvPr>
          <p:cNvSpPr>
            <a:spLocks noGrp="1"/>
          </p:cNvSpPr>
          <p:nvPr>
            <p:ph sz="quarter" idx="28" hasCustomPrompt="1"/>
          </p:nvPr>
        </p:nvSpPr>
        <p:spPr>
          <a:xfrm>
            <a:off x="650875" y="4630327"/>
            <a:ext cx="2082574" cy="1109663"/>
          </a:xfrm>
        </p:spPr>
        <p:txBody>
          <a:bodyPr anchor="t">
            <a:noAutofit/>
          </a:bodyPr>
          <a:lstStyle>
            <a:lvl1pPr marL="0" indent="0">
              <a:buNone/>
              <a:defRPr sz="2000" cap="all" baseline="0">
                <a:latin typeface="+mj-lt"/>
              </a:defRPr>
            </a:lvl1pPr>
            <a:lvl2pPr marL="457206" indent="0">
              <a:buNone/>
              <a:defRPr>
                <a:latin typeface="+mj-lt"/>
              </a:defRPr>
            </a:lvl2pPr>
            <a:lvl3pPr marL="914411" indent="0">
              <a:buNone/>
              <a:defRPr>
                <a:latin typeface="+mj-lt"/>
              </a:defRPr>
            </a:lvl3pPr>
            <a:lvl4pPr marL="1371617" indent="0">
              <a:buNone/>
              <a:defRPr>
                <a:latin typeface="+mj-lt"/>
              </a:defRPr>
            </a:lvl4pPr>
            <a:lvl5pPr marL="1828823" indent="0">
              <a:buNone/>
              <a:defRPr>
                <a:latin typeface="+mj-lt"/>
              </a:defRPr>
            </a:lvl5pPr>
          </a:lstStyle>
          <a:p>
            <a:pPr lvl="0"/>
            <a:r>
              <a:rPr lang="en-US"/>
              <a:t>headline, 20 Pt Caps hon sans Black</a:t>
            </a:r>
          </a:p>
        </p:txBody>
      </p:sp>
      <p:sp>
        <p:nvSpPr>
          <p:cNvPr id="44" name="Title 1">
            <a:extLst>
              <a:ext uri="{FF2B5EF4-FFF2-40B4-BE49-F238E27FC236}">
                <a16:creationId xmlns:a16="http://schemas.microsoft.com/office/drawing/2014/main" id="{127C082F-0A21-4DF5-8890-5DE7C23DBCB7}"/>
              </a:ext>
            </a:extLst>
          </p:cNvPr>
          <p:cNvSpPr>
            <a:spLocks noGrp="1"/>
          </p:cNvSpPr>
          <p:nvPr>
            <p:ph type="title" hasCustomPrompt="1"/>
          </p:nvPr>
        </p:nvSpPr>
        <p:spPr>
          <a:xfrm>
            <a:off x="336495" y="365126"/>
            <a:ext cx="1316460" cy="759668"/>
          </a:xfrm>
        </p:spPr>
        <p:txBody>
          <a:bodyPr/>
          <a:lstStyle>
            <a:lvl1pPr>
              <a:defRPr>
                <a:solidFill>
                  <a:schemeClr val="tx2"/>
                </a:solidFill>
              </a:defRPr>
            </a:lvl1pPr>
          </a:lstStyle>
          <a:p>
            <a:r>
              <a:rPr lang="en-US"/>
              <a:t>SBG</a:t>
            </a:r>
          </a:p>
        </p:txBody>
      </p:sp>
      <p:sp>
        <p:nvSpPr>
          <p:cNvPr id="45" name="Content Placeholder 9">
            <a:extLst>
              <a:ext uri="{FF2B5EF4-FFF2-40B4-BE49-F238E27FC236}">
                <a16:creationId xmlns:a16="http://schemas.microsoft.com/office/drawing/2014/main" id="{7D054703-324B-403D-A514-8C09D2C899A6}"/>
              </a:ext>
            </a:extLst>
          </p:cNvPr>
          <p:cNvSpPr>
            <a:spLocks noGrp="1"/>
          </p:cNvSpPr>
          <p:nvPr>
            <p:ph sz="quarter" idx="13" hasCustomPrompt="1"/>
          </p:nvPr>
        </p:nvSpPr>
        <p:spPr>
          <a:xfrm>
            <a:off x="1506195" y="365126"/>
            <a:ext cx="10219166" cy="759668"/>
          </a:xfrm>
        </p:spPr>
        <p:txBody>
          <a:bodyPr anchor="ctr">
            <a:noAutofit/>
          </a:bodyPr>
          <a:lstStyle>
            <a:lvl1pPr marL="0" indent="0">
              <a:buNone/>
              <a:defRPr sz="4000" cap="all" spc="-300" baseline="0">
                <a:latin typeface="+mj-lt"/>
              </a:defRPr>
            </a:lvl1pPr>
            <a:lvl2pPr marL="457206" indent="0">
              <a:buNone/>
              <a:defRPr sz="4800">
                <a:latin typeface="+mj-lt"/>
              </a:defRPr>
            </a:lvl2pPr>
            <a:lvl3pPr marL="914411" indent="0">
              <a:buNone/>
              <a:defRPr sz="4800">
                <a:latin typeface="+mj-lt"/>
              </a:defRPr>
            </a:lvl3pPr>
            <a:lvl4pPr marL="1371617" indent="0">
              <a:buNone/>
              <a:defRPr sz="4800">
                <a:latin typeface="+mj-lt"/>
              </a:defRPr>
            </a:lvl4pPr>
            <a:lvl5pPr marL="1828823" indent="0">
              <a:buNone/>
              <a:defRPr sz="4800">
                <a:latin typeface="+mj-lt"/>
              </a:defRPr>
            </a:lvl5pPr>
          </a:lstStyle>
          <a:p>
            <a:pPr lvl="0"/>
            <a:r>
              <a:rPr lang="en-US"/>
              <a:t>Headline black 40pt</a:t>
            </a:r>
          </a:p>
        </p:txBody>
      </p:sp>
    </p:spTree>
    <p:extLst>
      <p:ext uri="{BB962C8B-B14F-4D97-AF65-F5344CB8AC3E}">
        <p14:creationId xmlns:p14="http://schemas.microsoft.com/office/powerpoint/2010/main" val="35184744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Horizontal Blocker w footer">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C6EF16E-DDF1-44C2-AAFE-4D559E1F081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154" name="think-cell Slide" r:id="rId5" imgW="572" imgH="572" progId="TCLayout.ActiveDocument.1">
                  <p:embed/>
                </p:oleObj>
              </mc:Choice>
              <mc:Fallback>
                <p:oleObj name="think-cell Slide" r:id="rId5" imgW="572" imgH="572" progId="TCLayout.ActiveDocument.1">
                  <p:embed/>
                  <p:pic>
                    <p:nvPicPr>
                      <p:cNvPr id="8" name="Object 7" hidden="1">
                        <a:extLst>
                          <a:ext uri="{FF2B5EF4-FFF2-40B4-BE49-F238E27FC236}">
                            <a16:creationId xmlns:a16="http://schemas.microsoft.com/office/drawing/2014/main" id="{FC6EF16E-DDF1-44C2-AAFE-4D559E1F081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CA3A46ED-CAD4-4E49-B9E0-E9B05E51040B}"/>
              </a:ext>
            </a:extLst>
          </p:cNvPr>
          <p:cNvSpPr/>
          <p:nvPr userDrawn="1">
            <p:custDataLst>
              <p:tags r:id="rId3"/>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411" eaLnBrk="1" fontAlgn="auto" hangingPunct="1">
              <a:lnSpc>
                <a:spcPct val="90000"/>
              </a:lnSpc>
            </a:pPr>
            <a:endParaRPr lang="en-US" sz="4400">
              <a:solidFill>
                <a:srgbClr val="FFFFFF"/>
              </a:solidFill>
              <a:latin typeface="Honeywell Sans Web Black" panose="02010A03040101060203" pitchFamily="2" charset="0"/>
              <a:sym typeface="Honeywell Sans Web Black" panose="02010A03040101060203" pitchFamily="2" charset="0"/>
            </a:endParaRPr>
          </a:p>
        </p:txBody>
      </p:sp>
      <p:sp>
        <p:nvSpPr>
          <p:cNvPr id="6" name="Slide Number Placeholder 5">
            <a:extLst>
              <a:ext uri="{FF2B5EF4-FFF2-40B4-BE49-F238E27FC236}">
                <a16:creationId xmlns:a16="http://schemas.microsoft.com/office/drawing/2014/main" id="{87605B41-680B-4AAA-847D-44B8369849A1}"/>
              </a:ext>
            </a:extLst>
          </p:cNvPr>
          <p:cNvSpPr>
            <a:spLocks noGrp="1"/>
          </p:cNvSpPr>
          <p:nvPr>
            <p:ph type="sldNum" sz="quarter" idx="12"/>
          </p:nvPr>
        </p:nvSpPr>
        <p:spPr/>
        <p:txBody>
          <a:bodyPr/>
          <a:lstStyle/>
          <a:p>
            <a:fld id="{57F8D219-E07F-4786-A235-405F80FBEEA9}" type="slidenum">
              <a:rPr lang="en-US" smtClean="0">
                <a:solidFill>
                  <a:srgbClr val="FFFFFF"/>
                </a:solidFill>
              </a:rPr>
              <a:pPr/>
              <a:t>‹#›</a:t>
            </a:fld>
            <a:endParaRPr lang="en-US">
              <a:solidFill>
                <a:srgbClr val="FFFFFF"/>
              </a:solidFill>
            </a:endParaRPr>
          </a:p>
        </p:txBody>
      </p:sp>
      <p:sp>
        <p:nvSpPr>
          <p:cNvPr id="11" name="Rectangle 10">
            <a:extLst>
              <a:ext uri="{FF2B5EF4-FFF2-40B4-BE49-F238E27FC236}">
                <a16:creationId xmlns:a16="http://schemas.microsoft.com/office/drawing/2014/main" id="{E355F422-6F21-49FF-8E1A-284C2A6A2281}"/>
              </a:ext>
            </a:extLst>
          </p:cNvPr>
          <p:cNvSpPr/>
          <p:nvPr userDrawn="1"/>
        </p:nvSpPr>
        <p:spPr>
          <a:xfrm>
            <a:off x="0" y="6388552"/>
            <a:ext cx="10331111" cy="469448"/>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1" eaLnBrk="1" fontAlgn="auto" hangingPunct="1">
              <a:spcBef>
                <a:spcPts val="0"/>
              </a:spcBef>
              <a:spcAft>
                <a:spcPts val="0"/>
              </a:spcAft>
            </a:pPr>
            <a:endParaRPr lang="en-US">
              <a:solidFill>
                <a:srgbClr val="FFFFFF"/>
              </a:solidFill>
            </a:endParaRPr>
          </a:p>
        </p:txBody>
      </p:sp>
      <p:sp>
        <p:nvSpPr>
          <p:cNvPr id="12" name="Rectangle 11">
            <a:extLst>
              <a:ext uri="{FF2B5EF4-FFF2-40B4-BE49-F238E27FC236}">
                <a16:creationId xmlns:a16="http://schemas.microsoft.com/office/drawing/2014/main" id="{712275B6-49E9-4CC4-A0CA-E258FEB6EBD6}"/>
              </a:ext>
            </a:extLst>
          </p:cNvPr>
          <p:cNvSpPr/>
          <p:nvPr userDrawn="1"/>
        </p:nvSpPr>
        <p:spPr>
          <a:xfrm>
            <a:off x="451133" y="2998027"/>
            <a:ext cx="11274224" cy="1330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1" eaLnBrk="1" fontAlgn="auto" hangingPunct="1">
              <a:spcBef>
                <a:spcPts val="0"/>
              </a:spcBef>
              <a:spcAft>
                <a:spcPts val="0"/>
              </a:spcAft>
            </a:pPr>
            <a:endParaRPr lang="en-US">
              <a:solidFill>
                <a:srgbClr val="FFFFFF"/>
              </a:solidFill>
            </a:endParaRPr>
          </a:p>
        </p:txBody>
      </p:sp>
      <p:cxnSp>
        <p:nvCxnSpPr>
          <p:cNvPr id="13" name="Straight Connector 12">
            <a:extLst>
              <a:ext uri="{FF2B5EF4-FFF2-40B4-BE49-F238E27FC236}">
                <a16:creationId xmlns:a16="http://schemas.microsoft.com/office/drawing/2014/main" id="{10EEF2A6-AE13-4D83-8C83-4722F4F311F6}"/>
              </a:ext>
            </a:extLst>
          </p:cNvPr>
          <p:cNvCxnSpPr>
            <a:cxnSpLocks/>
          </p:cNvCxnSpPr>
          <p:nvPr userDrawn="1"/>
        </p:nvCxnSpPr>
        <p:spPr>
          <a:xfrm>
            <a:off x="364048" y="2998027"/>
            <a:ext cx="0" cy="1330877"/>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E3121FF-B2D9-4607-A72B-3338F1E29A9E}"/>
              </a:ext>
            </a:extLst>
          </p:cNvPr>
          <p:cNvSpPr/>
          <p:nvPr userDrawn="1"/>
        </p:nvSpPr>
        <p:spPr>
          <a:xfrm>
            <a:off x="451133" y="1448570"/>
            <a:ext cx="11274224" cy="1330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1" eaLnBrk="1" fontAlgn="auto" hangingPunct="1">
              <a:spcBef>
                <a:spcPts val="0"/>
              </a:spcBef>
              <a:spcAft>
                <a:spcPts val="0"/>
              </a:spcAft>
            </a:pPr>
            <a:endParaRPr lang="en-US">
              <a:solidFill>
                <a:srgbClr val="FFFFFF"/>
              </a:solidFill>
            </a:endParaRPr>
          </a:p>
        </p:txBody>
      </p:sp>
      <p:cxnSp>
        <p:nvCxnSpPr>
          <p:cNvPr id="15" name="Straight Connector 14">
            <a:extLst>
              <a:ext uri="{FF2B5EF4-FFF2-40B4-BE49-F238E27FC236}">
                <a16:creationId xmlns:a16="http://schemas.microsoft.com/office/drawing/2014/main" id="{503BEE9D-53DD-4A1E-833B-6F9872A9AA69}"/>
              </a:ext>
            </a:extLst>
          </p:cNvPr>
          <p:cNvCxnSpPr>
            <a:cxnSpLocks/>
          </p:cNvCxnSpPr>
          <p:nvPr userDrawn="1"/>
        </p:nvCxnSpPr>
        <p:spPr>
          <a:xfrm>
            <a:off x="364048" y="1448570"/>
            <a:ext cx="0" cy="1330877"/>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E92D220-8A8D-4C6B-A9E9-76A703466D47}"/>
              </a:ext>
            </a:extLst>
          </p:cNvPr>
          <p:cNvSpPr/>
          <p:nvPr userDrawn="1"/>
        </p:nvSpPr>
        <p:spPr>
          <a:xfrm>
            <a:off x="451133" y="4547482"/>
            <a:ext cx="11274224" cy="1330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1" eaLnBrk="1" fontAlgn="auto" hangingPunct="1">
              <a:spcBef>
                <a:spcPts val="0"/>
              </a:spcBef>
              <a:spcAft>
                <a:spcPts val="0"/>
              </a:spcAft>
            </a:pPr>
            <a:endParaRPr lang="en-US">
              <a:solidFill>
                <a:srgbClr val="FFFFFF"/>
              </a:solidFill>
            </a:endParaRPr>
          </a:p>
        </p:txBody>
      </p:sp>
      <p:cxnSp>
        <p:nvCxnSpPr>
          <p:cNvPr id="17" name="Straight Connector 16">
            <a:extLst>
              <a:ext uri="{FF2B5EF4-FFF2-40B4-BE49-F238E27FC236}">
                <a16:creationId xmlns:a16="http://schemas.microsoft.com/office/drawing/2014/main" id="{436DD0FB-AFAB-43EA-A7A7-C7A788022E8D}"/>
              </a:ext>
            </a:extLst>
          </p:cNvPr>
          <p:cNvCxnSpPr>
            <a:cxnSpLocks/>
          </p:cNvCxnSpPr>
          <p:nvPr userDrawn="1"/>
        </p:nvCxnSpPr>
        <p:spPr>
          <a:xfrm>
            <a:off x="364048" y="4547482"/>
            <a:ext cx="0" cy="1330877"/>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42" name="Content Placeholder 21">
            <a:extLst>
              <a:ext uri="{FF2B5EF4-FFF2-40B4-BE49-F238E27FC236}">
                <a16:creationId xmlns:a16="http://schemas.microsoft.com/office/drawing/2014/main" id="{39BB94CB-8647-4E49-A152-B179609200CF}"/>
              </a:ext>
            </a:extLst>
          </p:cNvPr>
          <p:cNvSpPr>
            <a:spLocks noGrp="1"/>
          </p:cNvSpPr>
          <p:nvPr>
            <p:ph sz="quarter" idx="16" hasCustomPrompt="1"/>
          </p:nvPr>
        </p:nvSpPr>
        <p:spPr>
          <a:xfrm>
            <a:off x="2986089" y="1524000"/>
            <a:ext cx="2435225" cy="1109663"/>
          </a:xfrm>
        </p:spPr>
        <p:txBody>
          <a:bodyPr>
            <a:noAutofit/>
          </a:bodyPr>
          <a:lstStyle>
            <a:lvl1pPr marL="0" indent="0">
              <a:buNone/>
              <a:defRPr sz="1400"/>
            </a:lvl1pPr>
            <a:lvl2pPr marL="457206" indent="0">
              <a:buNone/>
              <a:defRPr sz="1400"/>
            </a:lvl2pPr>
            <a:lvl3pPr marL="914411" indent="0">
              <a:buNone/>
              <a:defRPr sz="1400"/>
            </a:lvl3pPr>
            <a:lvl4pPr marL="1371617" indent="0">
              <a:buNone/>
              <a:defRPr sz="1400"/>
            </a:lvl4pPr>
            <a:lvl5pPr marL="1828823" indent="0">
              <a:buNone/>
              <a:defRPr sz="1400"/>
            </a:lvl5pPr>
          </a:lstStyle>
          <a:p>
            <a:pPr lvl="0"/>
            <a:r>
              <a:rPr lang="en-US"/>
              <a:t>Honeywell Sans Medium. Black color. Between 14-18 Point text.</a:t>
            </a:r>
          </a:p>
        </p:txBody>
      </p:sp>
      <p:sp>
        <p:nvSpPr>
          <p:cNvPr id="43" name="Content Placeholder 21">
            <a:extLst>
              <a:ext uri="{FF2B5EF4-FFF2-40B4-BE49-F238E27FC236}">
                <a16:creationId xmlns:a16="http://schemas.microsoft.com/office/drawing/2014/main" id="{581F500A-CF8B-4F16-87CD-D8861A83132C}"/>
              </a:ext>
            </a:extLst>
          </p:cNvPr>
          <p:cNvSpPr>
            <a:spLocks noGrp="1"/>
          </p:cNvSpPr>
          <p:nvPr>
            <p:ph sz="quarter" idx="17" hasCustomPrompt="1"/>
          </p:nvPr>
        </p:nvSpPr>
        <p:spPr>
          <a:xfrm>
            <a:off x="5949941" y="1524000"/>
            <a:ext cx="2435225" cy="1109663"/>
          </a:xfrm>
        </p:spPr>
        <p:txBody>
          <a:bodyPr>
            <a:noAutofit/>
          </a:bodyPr>
          <a:lstStyle>
            <a:lvl1pPr marL="0" indent="0">
              <a:buNone/>
              <a:defRPr sz="1400"/>
            </a:lvl1pPr>
            <a:lvl2pPr marL="457206" indent="0">
              <a:buNone/>
              <a:defRPr sz="1400"/>
            </a:lvl2pPr>
            <a:lvl3pPr marL="914411" indent="0">
              <a:buNone/>
              <a:defRPr sz="1400"/>
            </a:lvl3pPr>
            <a:lvl4pPr marL="1371617" indent="0">
              <a:buNone/>
              <a:defRPr sz="1400"/>
            </a:lvl4pPr>
            <a:lvl5pPr marL="1828823" indent="0">
              <a:buNone/>
              <a:defRPr sz="1400"/>
            </a:lvl5pPr>
          </a:lstStyle>
          <a:p>
            <a:pPr lvl="0"/>
            <a:r>
              <a:rPr lang="en-US"/>
              <a:t>Honeywell Sans Medium. Black color. Between 14-18 Point text.</a:t>
            </a:r>
          </a:p>
        </p:txBody>
      </p:sp>
      <p:sp>
        <p:nvSpPr>
          <p:cNvPr id="44" name="Content Placeholder 21">
            <a:extLst>
              <a:ext uri="{FF2B5EF4-FFF2-40B4-BE49-F238E27FC236}">
                <a16:creationId xmlns:a16="http://schemas.microsoft.com/office/drawing/2014/main" id="{A48230C2-387A-4E7A-916F-0C89330EEE5B}"/>
              </a:ext>
            </a:extLst>
          </p:cNvPr>
          <p:cNvSpPr>
            <a:spLocks noGrp="1"/>
          </p:cNvSpPr>
          <p:nvPr>
            <p:ph sz="quarter" idx="18" hasCustomPrompt="1"/>
          </p:nvPr>
        </p:nvSpPr>
        <p:spPr>
          <a:xfrm>
            <a:off x="9037493" y="1524000"/>
            <a:ext cx="2435225" cy="1109663"/>
          </a:xfrm>
        </p:spPr>
        <p:txBody>
          <a:bodyPr>
            <a:noAutofit/>
          </a:bodyPr>
          <a:lstStyle>
            <a:lvl1pPr marL="0" indent="0">
              <a:buNone/>
              <a:defRPr sz="1400"/>
            </a:lvl1pPr>
            <a:lvl2pPr marL="457206" indent="0">
              <a:buNone/>
              <a:defRPr sz="1400"/>
            </a:lvl2pPr>
            <a:lvl3pPr marL="914411" indent="0">
              <a:buNone/>
              <a:defRPr sz="1400"/>
            </a:lvl3pPr>
            <a:lvl4pPr marL="1371617" indent="0">
              <a:buNone/>
              <a:defRPr sz="1400"/>
            </a:lvl4pPr>
            <a:lvl5pPr marL="1828823" indent="0">
              <a:buNone/>
              <a:defRPr sz="1400"/>
            </a:lvl5pPr>
          </a:lstStyle>
          <a:p>
            <a:pPr lvl="0"/>
            <a:r>
              <a:rPr lang="en-US"/>
              <a:t>Honeywell Sans Medium. Black color. Between 14-18 Point text.</a:t>
            </a:r>
          </a:p>
        </p:txBody>
      </p:sp>
      <p:sp>
        <p:nvSpPr>
          <p:cNvPr id="45" name="Content Placeholder 21">
            <a:extLst>
              <a:ext uri="{FF2B5EF4-FFF2-40B4-BE49-F238E27FC236}">
                <a16:creationId xmlns:a16="http://schemas.microsoft.com/office/drawing/2014/main" id="{9868C5C1-5418-4EC7-98F7-29E60B0579E5}"/>
              </a:ext>
            </a:extLst>
          </p:cNvPr>
          <p:cNvSpPr>
            <a:spLocks noGrp="1"/>
          </p:cNvSpPr>
          <p:nvPr>
            <p:ph sz="quarter" idx="20" hasCustomPrompt="1"/>
          </p:nvPr>
        </p:nvSpPr>
        <p:spPr>
          <a:xfrm>
            <a:off x="2986089" y="3077164"/>
            <a:ext cx="2435225" cy="1109663"/>
          </a:xfrm>
        </p:spPr>
        <p:txBody>
          <a:bodyPr>
            <a:noAutofit/>
          </a:bodyPr>
          <a:lstStyle>
            <a:lvl1pPr marL="0" indent="0">
              <a:buNone/>
              <a:defRPr sz="1400"/>
            </a:lvl1pPr>
            <a:lvl2pPr marL="457206" indent="0">
              <a:buNone/>
              <a:defRPr sz="1400"/>
            </a:lvl2pPr>
            <a:lvl3pPr marL="914411" indent="0">
              <a:buNone/>
              <a:defRPr sz="1400"/>
            </a:lvl3pPr>
            <a:lvl4pPr marL="1371617" indent="0">
              <a:buNone/>
              <a:defRPr sz="1400"/>
            </a:lvl4pPr>
            <a:lvl5pPr marL="1828823" indent="0">
              <a:buNone/>
              <a:defRPr sz="1400"/>
            </a:lvl5pPr>
          </a:lstStyle>
          <a:p>
            <a:pPr lvl="0"/>
            <a:r>
              <a:rPr lang="en-US"/>
              <a:t>Honeywell Sans Medium. Black color. Between 14-18 Point text.</a:t>
            </a:r>
          </a:p>
        </p:txBody>
      </p:sp>
      <p:sp>
        <p:nvSpPr>
          <p:cNvPr id="46" name="Content Placeholder 21">
            <a:extLst>
              <a:ext uri="{FF2B5EF4-FFF2-40B4-BE49-F238E27FC236}">
                <a16:creationId xmlns:a16="http://schemas.microsoft.com/office/drawing/2014/main" id="{12770F14-ED8B-42CA-8272-5300B873F694}"/>
              </a:ext>
            </a:extLst>
          </p:cNvPr>
          <p:cNvSpPr>
            <a:spLocks noGrp="1"/>
          </p:cNvSpPr>
          <p:nvPr>
            <p:ph sz="quarter" idx="21" hasCustomPrompt="1"/>
          </p:nvPr>
        </p:nvSpPr>
        <p:spPr>
          <a:xfrm>
            <a:off x="5949941" y="3077164"/>
            <a:ext cx="2435225" cy="1109663"/>
          </a:xfrm>
        </p:spPr>
        <p:txBody>
          <a:bodyPr>
            <a:noAutofit/>
          </a:bodyPr>
          <a:lstStyle>
            <a:lvl1pPr marL="0" indent="0">
              <a:buNone/>
              <a:defRPr sz="1400"/>
            </a:lvl1pPr>
            <a:lvl2pPr marL="457206" indent="0">
              <a:buNone/>
              <a:defRPr sz="1400"/>
            </a:lvl2pPr>
            <a:lvl3pPr marL="914411" indent="0">
              <a:buNone/>
              <a:defRPr sz="1400"/>
            </a:lvl3pPr>
            <a:lvl4pPr marL="1371617" indent="0">
              <a:buNone/>
              <a:defRPr sz="1400"/>
            </a:lvl4pPr>
            <a:lvl5pPr marL="1828823" indent="0">
              <a:buNone/>
              <a:defRPr sz="1400"/>
            </a:lvl5pPr>
          </a:lstStyle>
          <a:p>
            <a:pPr lvl="0"/>
            <a:r>
              <a:rPr lang="en-US"/>
              <a:t>Honeywell Sans Medium. Black color. Between 14-18 Point text.</a:t>
            </a:r>
          </a:p>
        </p:txBody>
      </p:sp>
      <p:sp>
        <p:nvSpPr>
          <p:cNvPr id="47" name="Content Placeholder 21">
            <a:extLst>
              <a:ext uri="{FF2B5EF4-FFF2-40B4-BE49-F238E27FC236}">
                <a16:creationId xmlns:a16="http://schemas.microsoft.com/office/drawing/2014/main" id="{C43BBE88-EF8D-4E57-BBCC-47D16E22E53E}"/>
              </a:ext>
            </a:extLst>
          </p:cNvPr>
          <p:cNvSpPr>
            <a:spLocks noGrp="1"/>
          </p:cNvSpPr>
          <p:nvPr>
            <p:ph sz="quarter" idx="22" hasCustomPrompt="1"/>
          </p:nvPr>
        </p:nvSpPr>
        <p:spPr>
          <a:xfrm>
            <a:off x="9037493" y="3077164"/>
            <a:ext cx="2435225" cy="1109663"/>
          </a:xfrm>
        </p:spPr>
        <p:txBody>
          <a:bodyPr>
            <a:noAutofit/>
          </a:bodyPr>
          <a:lstStyle>
            <a:lvl1pPr marL="0" indent="0">
              <a:buNone/>
              <a:defRPr sz="1400"/>
            </a:lvl1pPr>
            <a:lvl2pPr marL="457206" indent="0">
              <a:buNone/>
              <a:defRPr sz="1400"/>
            </a:lvl2pPr>
            <a:lvl3pPr marL="914411" indent="0">
              <a:buNone/>
              <a:defRPr sz="1400"/>
            </a:lvl3pPr>
            <a:lvl4pPr marL="1371617" indent="0">
              <a:buNone/>
              <a:defRPr sz="1400"/>
            </a:lvl4pPr>
            <a:lvl5pPr marL="1828823" indent="0">
              <a:buNone/>
              <a:defRPr sz="1400"/>
            </a:lvl5pPr>
          </a:lstStyle>
          <a:p>
            <a:pPr lvl="0"/>
            <a:r>
              <a:rPr lang="en-US"/>
              <a:t>Honeywell Sans Medium. Black color. Between 14-18 Point text.</a:t>
            </a:r>
          </a:p>
        </p:txBody>
      </p:sp>
      <p:sp>
        <p:nvSpPr>
          <p:cNvPr id="48" name="Content Placeholder 21">
            <a:extLst>
              <a:ext uri="{FF2B5EF4-FFF2-40B4-BE49-F238E27FC236}">
                <a16:creationId xmlns:a16="http://schemas.microsoft.com/office/drawing/2014/main" id="{CF52145A-CB1E-4FDD-AD98-2C36106D41A1}"/>
              </a:ext>
            </a:extLst>
          </p:cNvPr>
          <p:cNvSpPr>
            <a:spLocks noGrp="1"/>
          </p:cNvSpPr>
          <p:nvPr>
            <p:ph sz="quarter" idx="24" hasCustomPrompt="1"/>
          </p:nvPr>
        </p:nvSpPr>
        <p:spPr>
          <a:xfrm>
            <a:off x="2986089" y="4630327"/>
            <a:ext cx="2435225" cy="1109663"/>
          </a:xfrm>
        </p:spPr>
        <p:txBody>
          <a:bodyPr>
            <a:noAutofit/>
          </a:bodyPr>
          <a:lstStyle>
            <a:lvl1pPr marL="0" indent="0">
              <a:buNone/>
              <a:defRPr sz="1400"/>
            </a:lvl1pPr>
            <a:lvl2pPr marL="457206" indent="0">
              <a:buNone/>
              <a:defRPr sz="1400"/>
            </a:lvl2pPr>
            <a:lvl3pPr marL="914411" indent="0">
              <a:buNone/>
              <a:defRPr sz="1400"/>
            </a:lvl3pPr>
            <a:lvl4pPr marL="1371617" indent="0">
              <a:buNone/>
              <a:defRPr sz="1400"/>
            </a:lvl4pPr>
            <a:lvl5pPr marL="1828823" indent="0">
              <a:buNone/>
              <a:defRPr sz="1400"/>
            </a:lvl5pPr>
          </a:lstStyle>
          <a:p>
            <a:pPr lvl="0"/>
            <a:r>
              <a:rPr lang="en-US"/>
              <a:t>Honeywell Sans Medium. Black color. Between 14-18 Point text.</a:t>
            </a:r>
          </a:p>
        </p:txBody>
      </p:sp>
      <p:sp>
        <p:nvSpPr>
          <p:cNvPr id="49" name="Content Placeholder 21">
            <a:extLst>
              <a:ext uri="{FF2B5EF4-FFF2-40B4-BE49-F238E27FC236}">
                <a16:creationId xmlns:a16="http://schemas.microsoft.com/office/drawing/2014/main" id="{E5EACDE7-66F3-4AB4-9B69-5B7607287D2D}"/>
              </a:ext>
            </a:extLst>
          </p:cNvPr>
          <p:cNvSpPr>
            <a:spLocks noGrp="1"/>
          </p:cNvSpPr>
          <p:nvPr>
            <p:ph sz="quarter" idx="25" hasCustomPrompt="1"/>
          </p:nvPr>
        </p:nvSpPr>
        <p:spPr>
          <a:xfrm>
            <a:off x="5949941" y="4630327"/>
            <a:ext cx="2435225" cy="1109663"/>
          </a:xfrm>
        </p:spPr>
        <p:txBody>
          <a:bodyPr>
            <a:noAutofit/>
          </a:bodyPr>
          <a:lstStyle>
            <a:lvl1pPr marL="0" indent="0">
              <a:buNone/>
              <a:defRPr sz="1400"/>
            </a:lvl1pPr>
            <a:lvl2pPr marL="457206" indent="0">
              <a:buNone/>
              <a:defRPr sz="1400"/>
            </a:lvl2pPr>
            <a:lvl3pPr marL="914411" indent="0">
              <a:buNone/>
              <a:defRPr sz="1400"/>
            </a:lvl3pPr>
            <a:lvl4pPr marL="1371617" indent="0">
              <a:buNone/>
              <a:defRPr sz="1400"/>
            </a:lvl4pPr>
            <a:lvl5pPr marL="1828823" indent="0">
              <a:buNone/>
              <a:defRPr sz="1400"/>
            </a:lvl5pPr>
          </a:lstStyle>
          <a:p>
            <a:pPr lvl="0"/>
            <a:r>
              <a:rPr lang="en-US"/>
              <a:t>Honeywell Sans Medium. Black color. Between 14-18 Point text.</a:t>
            </a:r>
          </a:p>
        </p:txBody>
      </p:sp>
      <p:sp>
        <p:nvSpPr>
          <p:cNvPr id="50" name="Content Placeholder 21">
            <a:extLst>
              <a:ext uri="{FF2B5EF4-FFF2-40B4-BE49-F238E27FC236}">
                <a16:creationId xmlns:a16="http://schemas.microsoft.com/office/drawing/2014/main" id="{B5440183-593D-48F1-9F3D-75B674C3529D}"/>
              </a:ext>
            </a:extLst>
          </p:cNvPr>
          <p:cNvSpPr>
            <a:spLocks noGrp="1"/>
          </p:cNvSpPr>
          <p:nvPr>
            <p:ph sz="quarter" idx="26" hasCustomPrompt="1"/>
          </p:nvPr>
        </p:nvSpPr>
        <p:spPr>
          <a:xfrm>
            <a:off x="9037493" y="4630327"/>
            <a:ext cx="2435225" cy="1109663"/>
          </a:xfrm>
        </p:spPr>
        <p:txBody>
          <a:bodyPr>
            <a:noAutofit/>
          </a:bodyPr>
          <a:lstStyle>
            <a:lvl1pPr marL="0" indent="0">
              <a:buNone/>
              <a:defRPr sz="1400"/>
            </a:lvl1pPr>
            <a:lvl2pPr marL="457206" indent="0">
              <a:buNone/>
              <a:defRPr sz="1400"/>
            </a:lvl2pPr>
            <a:lvl3pPr marL="914411" indent="0">
              <a:buNone/>
              <a:defRPr sz="1400"/>
            </a:lvl3pPr>
            <a:lvl4pPr marL="1371617" indent="0">
              <a:buNone/>
              <a:defRPr sz="1400"/>
            </a:lvl4pPr>
            <a:lvl5pPr marL="1828823" indent="0">
              <a:buNone/>
              <a:defRPr sz="1400"/>
            </a:lvl5pPr>
          </a:lstStyle>
          <a:p>
            <a:pPr lvl="0"/>
            <a:r>
              <a:rPr lang="en-US"/>
              <a:t>Honeywell Sans Medium. Black color. Between 14-18 Point text.</a:t>
            </a:r>
          </a:p>
        </p:txBody>
      </p:sp>
      <p:sp>
        <p:nvSpPr>
          <p:cNvPr id="51" name="Content Placeholder 3">
            <a:extLst>
              <a:ext uri="{FF2B5EF4-FFF2-40B4-BE49-F238E27FC236}">
                <a16:creationId xmlns:a16="http://schemas.microsoft.com/office/drawing/2014/main" id="{E1FD4FD3-2C1E-4D54-85ED-EB238F8FE91C}"/>
              </a:ext>
            </a:extLst>
          </p:cNvPr>
          <p:cNvSpPr>
            <a:spLocks noGrp="1"/>
          </p:cNvSpPr>
          <p:nvPr>
            <p:ph sz="quarter" idx="15" hasCustomPrompt="1"/>
          </p:nvPr>
        </p:nvSpPr>
        <p:spPr>
          <a:xfrm>
            <a:off x="650875" y="1524000"/>
            <a:ext cx="2082574" cy="1109663"/>
          </a:xfrm>
        </p:spPr>
        <p:txBody>
          <a:bodyPr anchor="t">
            <a:noAutofit/>
          </a:bodyPr>
          <a:lstStyle>
            <a:lvl1pPr marL="0" indent="0">
              <a:buNone/>
              <a:defRPr sz="2000" cap="all" baseline="0">
                <a:latin typeface="+mj-lt"/>
              </a:defRPr>
            </a:lvl1pPr>
            <a:lvl2pPr marL="457206" indent="0">
              <a:buNone/>
              <a:defRPr>
                <a:latin typeface="+mj-lt"/>
              </a:defRPr>
            </a:lvl2pPr>
            <a:lvl3pPr marL="914411" indent="0">
              <a:buNone/>
              <a:defRPr>
                <a:latin typeface="+mj-lt"/>
              </a:defRPr>
            </a:lvl3pPr>
            <a:lvl4pPr marL="1371617" indent="0">
              <a:buNone/>
              <a:defRPr>
                <a:latin typeface="+mj-lt"/>
              </a:defRPr>
            </a:lvl4pPr>
            <a:lvl5pPr marL="1828823" indent="0">
              <a:buNone/>
              <a:defRPr>
                <a:latin typeface="+mj-lt"/>
              </a:defRPr>
            </a:lvl5pPr>
          </a:lstStyle>
          <a:p>
            <a:pPr lvl="0"/>
            <a:r>
              <a:rPr lang="en-US"/>
              <a:t>headline, 20 Pt Caps hon sans Black</a:t>
            </a:r>
          </a:p>
        </p:txBody>
      </p:sp>
      <p:sp>
        <p:nvSpPr>
          <p:cNvPr id="52" name="Content Placeholder 3">
            <a:extLst>
              <a:ext uri="{FF2B5EF4-FFF2-40B4-BE49-F238E27FC236}">
                <a16:creationId xmlns:a16="http://schemas.microsoft.com/office/drawing/2014/main" id="{C7BD8DCC-A585-40D2-8345-F44BA2E24015}"/>
              </a:ext>
            </a:extLst>
          </p:cNvPr>
          <p:cNvSpPr>
            <a:spLocks noGrp="1"/>
          </p:cNvSpPr>
          <p:nvPr>
            <p:ph sz="quarter" idx="27" hasCustomPrompt="1"/>
          </p:nvPr>
        </p:nvSpPr>
        <p:spPr>
          <a:xfrm>
            <a:off x="650875" y="3077164"/>
            <a:ext cx="2082574" cy="1109663"/>
          </a:xfrm>
        </p:spPr>
        <p:txBody>
          <a:bodyPr anchor="t">
            <a:noAutofit/>
          </a:bodyPr>
          <a:lstStyle>
            <a:lvl1pPr marL="0" indent="0">
              <a:buNone/>
              <a:defRPr sz="2000" cap="all" baseline="0">
                <a:latin typeface="+mj-lt"/>
              </a:defRPr>
            </a:lvl1pPr>
            <a:lvl2pPr marL="457206" indent="0">
              <a:buNone/>
              <a:defRPr>
                <a:latin typeface="+mj-lt"/>
              </a:defRPr>
            </a:lvl2pPr>
            <a:lvl3pPr marL="914411" indent="0">
              <a:buNone/>
              <a:defRPr>
                <a:latin typeface="+mj-lt"/>
              </a:defRPr>
            </a:lvl3pPr>
            <a:lvl4pPr marL="1371617" indent="0">
              <a:buNone/>
              <a:defRPr>
                <a:latin typeface="+mj-lt"/>
              </a:defRPr>
            </a:lvl4pPr>
            <a:lvl5pPr marL="1828823" indent="0">
              <a:buNone/>
              <a:defRPr>
                <a:latin typeface="+mj-lt"/>
              </a:defRPr>
            </a:lvl5pPr>
          </a:lstStyle>
          <a:p>
            <a:pPr lvl="0"/>
            <a:r>
              <a:rPr lang="en-US"/>
              <a:t>headline, 20 Pt Caps hon sans Black</a:t>
            </a:r>
          </a:p>
        </p:txBody>
      </p:sp>
      <p:sp>
        <p:nvSpPr>
          <p:cNvPr id="53" name="Content Placeholder 3">
            <a:extLst>
              <a:ext uri="{FF2B5EF4-FFF2-40B4-BE49-F238E27FC236}">
                <a16:creationId xmlns:a16="http://schemas.microsoft.com/office/drawing/2014/main" id="{7A640DB5-8DAF-473E-B41F-31F0CA1E2F10}"/>
              </a:ext>
            </a:extLst>
          </p:cNvPr>
          <p:cNvSpPr>
            <a:spLocks noGrp="1"/>
          </p:cNvSpPr>
          <p:nvPr>
            <p:ph sz="quarter" idx="28" hasCustomPrompt="1"/>
          </p:nvPr>
        </p:nvSpPr>
        <p:spPr>
          <a:xfrm>
            <a:off x="650875" y="4630327"/>
            <a:ext cx="2082574" cy="1109663"/>
          </a:xfrm>
        </p:spPr>
        <p:txBody>
          <a:bodyPr anchor="t">
            <a:noAutofit/>
          </a:bodyPr>
          <a:lstStyle>
            <a:lvl1pPr marL="0" indent="0">
              <a:buNone/>
              <a:defRPr sz="2000" cap="all" baseline="0">
                <a:latin typeface="+mj-lt"/>
              </a:defRPr>
            </a:lvl1pPr>
            <a:lvl2pPr marL="457206" indent="0">
              <a:buNone/>
              <a:defRPr>
                <a:latin typeface="+mj-lt"/>
              </a:defRPr>
            </a:lvl2pPr>
            <a:lvl3pPr marL="914411" indent="0">
              <a:buNone/>
              <a:defRPr>
                <a:latin typeface="+mj-lt"/>
              </a:defRPr>
            </a:lvl3pPr>
            <a:lvl4pPr marL="1371617" indent="0">
              <a:buNone/>
              <a:defRPr>
                <a:latin typeface="+mj-lt"/>
              </a:defRPr>
            </a:lvl4pPr>
            <a:lvl5pPr marL="1828823" indent="0">
              <a:buNone/>
              <a:defRPr>
                <a:latin typeface="+mj-lt"/>
              </a:defRPr>
            </a:lvl5pPr>
          </a:lstStyle>
          <a:p>
            <a:pPr lvl="0"/>
            <a:r>
              <a:rPr lang="en-US"/>
              <a:t>headline, 20 Pt Caps hon sans Black</a:t>
            </a:r>
          </a:p>
        </p:txBody>
      </p:sp>
      <p:sp>
        <p:nvSpPr>
          <p:cNvPr id="31" name="Title 1">
            <a:extLst>
              <a:ext uri="{FF2B5EF4-FFF2-40B4-BE49-F238E27FC236}">
                <a16:creationId xmlns:a16="http://schemas.microsoft.com/office/drawing/2014/main" id="{E8BA27F7-603C-4323-B59B-B52BE1C873A6}"/>
              </a:ext>
            </a:extLst>
          </p:cNvPr>
          <p:cNvSpPr>
            <a:spLocks noGrp="1"/>
          </p:cNvSpPr>
          <p:nvPr>
            <p:ph type="title" hasCustomPrompt="1"/>
          </p:nvPr>
        </p:nvSpPr>
        <p:spPr>
          <a:xfrm>
            <a:off x="336495" y="365126"/>
            <a:ext cx="1316460" cy="759668"/>
          </a:xfrm>
        </p:spPr>
        <p:txBody>
          <a:bodyPr/>
          <a:lstStyle>
            <a:lvl1pPr>
              <a:defRPr>
                <a:solidFill>
                  <a:schemeClr val="tx2"/>
                </a:solidFill>
              </a:defRPr>
            </a:lvl1pPr>
          </a:lstStyle>
          <a:p>
            <a:r>
              <a:rPr lang="en-US"/>
              <a:t>SBG</a:t>
            </a:r>
          </a:p>
        </p:txBody>
      </p:sp>
      <p:sp>
        <p:nvSpPr>
          <p:cNvPr id="32" name="Content Placeholder 9">
            <a:extLst>
              <a:ext uri="{FF2B5EF4-FFF2-40B4-BE49-F238E27FC236}">
                <a16:creationId xmlns:a16="http://schemas.microsoft.com/office/drawing/2014/main" id="{AC604C7E-B5BC-42A9-87C7-36026BE896D5}"/>
              </a:ext>
            </a:extLst>
          </p:cNvPr>
          <p:cNvSpPr>
            <a:spLocks noGrp="1"/>
          </p:cNvSpPr>
          <p:nvPr>
            <p:ph sz="quarter" idx="13" hasCustomPrompt="1"/>
          </p:nvPr>
        </p:nvSpPr>
        <p:spPr>
          <a:xfrm>
            <a:off x="1506195" y="365126"/>
            <a:ext cx="10219166" cy="759668"/>
          </a:xfrm>
        </p:spPr>
        <p:txBody>
          <a:bodyPr anchor="ctr">
            <a:noAutofit/>
          </a:bodyPr>
          <a:lstStyle>
            <a:lvl1pPr marL="0" indent="0">
              <a:buNone/>
              <a:defRPr sz="4000" cap="all" spc="-300" baseline="0">
                <a:latin typeface="+mj-lt"/>
              </a:defRPr>
            </a:lvl1pPr>
            <a:lvl2pPr marL="457206" indent="0">
              <a:buNone/>
              <a:defRPr sz="4800">
                <a:latin typeface="+mj-lt"/>
              </a:defRPr>
            </a:lvl2pPr>
            <a:lvl3pPr marL="914411" indent="0">
              <a:buNone/>
              <a:defRPr sz="4800">
                <a:latin typeface="+mj-lt"/>
              </a:defRPr>
            </a:lvl3pPr>
            <a:lvl4pPr marL="1371617" indent="0">
              <a:buNone/>
              <a:defRPr sz="4800">
                <a:latin typeface="+mj-lt"/>
              </a:defRPr>
            </a:lvl4pPr>
            <a:lvl5pPr marL="1828823" indent="0">
              <a:buNone/>
              <a:defRPr sz="4800">
                <a:latin typeface="+mj-lt"/>
              </a:defRPr>
            </a:lvl5pPr>
          </a:lstStyle>
          <a:p>
            <a:pPr lvl="0"/>
            <a:r>
              <a:rPr lang="en-US"/>
              <a:t>Headline black 40pt</a:t>
            </a:r>
          </a:p>
        </p:txBody>
      </p:sp>
      <p:sp>
        <p:nvSpPr>
          <p:cNvPr id="27" name="Content Placeholder 4">
            <a:extLst>
              <a:ext uri="{FF2B5EF4-FFF2-40B4-BE49-F238E27FC236}">
                <a16:creationId xmlns:a16="http://schemas.microsoft.com/office/drawing/2014/main" id="{36E3C333-03EB-4C75-A56A-5826AC25609C}"/>
              </a:ext>
            </a:extLst>
          </p:cNvPr>
          <p:cNvSpPr>
            <a:spLocks noGrp="1"/>
          </p:cNvSpPr>
          <p:nvPr>
            <p:ph sz="quarter" idx="14" hasCustomPrompt="1"/>
          </p:nvPr>
        </p:nvSpPr>
        <p:spPr>
          <a:xfrm>
            <a:off x="0" y="6423251"/>
            <a:ext cx="10182226" cy="400050"/>
          </a:xfrm>
        </p:spPr>
        <p:txBody>
          <a:bodyPr anchor="ctr">
            <a:noAutofit/>
          </a:bodyPr>
          <a:lstStyle>
            <a:lvl1pPr marL="0" indent="0" algn="r">
              <a:buNone/>
              <a:defRPr sz="2400">
                <a:solidFill>
                  <a:schemeClr val="bg1"/>
                </a:solidFill>
                <a:latin typeface="+mj-lt"/>
              </a:defRPr>
            </a:lvl1pPr>
            <a:lvl2pPr marL="457206" indent="0" algn="r">
              <a:buNone/>
              <a:defRPr/>
            </a:lvl2pPr>
            <a:lvl3pPr marL="914411" indent="0" algn="r">
              <a:buNone/>
              <a:defRPr/>
            </a:lvl3pPr>
            <a:lvl4pPr marL="1371617" indent="0" algn="r">
              <a:buNone/>
              <a:defRPr/>
            </a:lvl4pPr>
            <a:lvl5pPr marL="1828823" indent="0" algn="r">
              <a:buNone/>
              <a:defRPr/>
            </a:lvl5pPr>
          </a:lstStyle>
          <a:p>
            <a:pPr lvl="0"/>
            <a:r>
              <a:rPr lang="en-US"/>
              <a:t>Takeaway is in Honeywell Sans Black, 24 Point White Title Case</a:t>
            </a:r>
          </a:p>
        </p:txBody>
      </p:sp>
    </p:spTree>
    <p:extLst>
      <p:ext uri="{BB962C8B-B14F-4D97-AF65-F5344CB8AC3E}">
        <p14:creationId xmlns:p14="http://schemas.microsoft.com/office/powerpoint/2010/main" val="17243137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Horizontal Blocker">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C6EF16E-DDF1-44C2-AAFE-4D559E1F081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178" name="think-cell Slide" r:id="rId5" imgW="572" imgH="572" progId="TCLayout.ActiveDocument.1">
                  <p:embed/>
                </p:oleObj>
              </mc:Choice>
              <mc:Fallback>
                <p:oleObj name="think-cell Slide" r:id="rId5" imgW="572" imgH="572" progId="TCLayout.ActiveDocument.1">
                  <p:embed/>
                  <p:pic>
                    <p:nvPicPr>
                      <p:cNvPr id="8" name="Object 7" hidden="1">
                        <a:extLst>
                          <a:ext uri="{FF2B5EF4-FFF2-40B4-BE49-F238E27FC236}">
                            <a16:creationId xmlns:a16="http://schemas.microsoft.com/office/drawing/2014/main" id="{FC6EF16E-DDF1-44C2-AAFE-4D559E1F081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CA3A46ED-CAD4-4E49-B9E0-E9B05E51040B}"/>
              </a:ext>
            </a:extLst>
          </p:cNvPr>
          <p:cNvSpPr/>
          <p:nvPr userDrawn="1">
            <p:custDataLst>
              <p:tags r:id="rId3"/>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411" eaLnBrk="1" fontAlgn="auto" hangingPunct="1">
              <a:lnSpc>
                <a:spcPct val="90000"/>
              </a:lnSpc>
            </a:pPr>
            <a:endParaRPr lang="en-US" sz="4400">
              <a:solidFill>
                <a:srgbClr val="FFFFFF"/>
              </a:solidFill>
              <a:latin typeface="Honeywell Sans Web Black" panose="02010A03040101060203" pitchFamily="2" charset="0"/>
              <a:sym typeface="Honeywell Sans Web Black" panose="02010A03040101060203" pitchFamily="2" charset="0"/>
            </a:endParaRPr>
          </a:p>
        </p:txBody>
      </p:sp>
      <p:sp>
        <p:nvSpPr>
          <p:cNvPr id="6" name="Slide Number Placeholder 5">
            <a:extLst>
              <a:ext uri="{FF2B5EF4-FFF2-40B4-BE49-F238E27FC236}">
                <a16:creationId xmlns:a16="http://schemas.microsoft.com/office/drawing/2014/main" id="{87605B41-680B-4AAA-847D-44B8369849A1}"/>
              </a:ext>
            </a:extLst>
          </p:cNvPr>
          <p:cNvSpPr>
            <a:spLocks noGrp="1"/>
          </p:cNvSpPr>
          <p:nvPr>
            <p:ph type="sldNum" sz="quarter" idx="12"/>
          </p:nvPr>
        </p:nvSpPr>
        <p:spPr/>
        <p:txBody>
          <a:bodyPr/>
          <a:lstStyle/>
          <a:p>
            <a:fld id="{57F8D219-E07F-4786-A235-405F80FBEEA9}" type="slidenum">
              <a:rPr lang="en-US" smtClean="0">
                <a:solidFill>
                  <a:srgbClr val="FFFFFF"/>
                </a:solidFill>
              </a:rPr>
              <a:pPr/>
              <a:t>‹#›</a:t>
            </a:fld>
            <a:endParaRPr lang="en-US">
              <a:solidFill>
                <a:srgbClr val="FFFFFF"/>
              </a:solidFill>
            </a:endParaRPr>
          </a:p>
        </p:txBody>
      </p:sp>
      <p:sp>
        <p:nvSpPr>
          <p:cNvPr id="14" name="Rectangle 13">
            <a:extLst>
              <a:ext uri="{FF2B5EF4-FFF2-40B4-BE49-F238E27FC236}">
                <a16:creationId xmlns:a16="http://schemas.microsoft.com/office/drawing/2014/main" id="{3E3121FF-B2D9-4607-A72B-3338F1E29A9E}"/>
              </a:ext>
            </a:extLst>
          </p:cNvPr>
          <p:cNvSpPr/>
          <p:nvPr userDrawn="1"/>
        </p:nvSpPr>
        <p:spPr>
          <a:xfrm>
            <a:off x="451133" y="1448570"/>
            <a:ext cx="11274224" cy="22090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1" eaLnBrk="1" fontAlgn="auto" hangingPunct="1">
              <a:spcBef>
                <a:spcPts val="0"/>
              </a:spcBef>
              <a:spcAft>
                <a:spcPts val="0"/>
              </a:spcAft>
            </a:pPr>
            <a:endParaRPr lang="en-US">
              <a:solidFill>
                <a:srgbClr val="FFFFFF"/>
              </a:solidFill>
            </a:endParaRPr>
          </a:p>
        </p:txBody>
      </p:sp>
      <p:cxnSp>
        <p:nvCxnSpPr>
          <p:cNvPr id="15" name="Straight Connector 14">
            <a:extLst>
              <a:ext uri="{FF2B5EF4-FFF2-40B4-BE49-F238E27FC236}">
                <a16:creationId xmlns:a16="http://schemas.microsoft.com/office/drawing/2014/main" id="{503BEE9D-53DD-4A1E-833B-6F9872A9AA69}"/>
              </a:ext>
            </a:extLst>
          </p:cNvPr>
          <p:cNvCxnSpPr>
            <a:cxnSpLocks/>
          </p:cNvCxnSpPr>
          <p:nvPr userDrawn="1"/>
        </p:nvCxnSpPr>
        <p:spPr>
          <a:xfrm>
            <a:off x="364048" y="1448570"/>
            <a:ext cx="0" cy="213283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Content Placeholder 21">
            <a:extLst>
              <a:ext uri="{FF2B5EF4-FFF2-40B4-BE49-F238E27FC236}">
                <a16:creationId xmlns:a16="http://schemas.microsoft.com/office/drawing/2014/main" id="{98611BA5-4CCA-4CEC-AF49-8BFC83BDA912}"/>
              </a:ext>
            </a:extLst>
          </p:cNvPr>
          <p:cNvSpPr>
            <a:spLocks noGrp="1"/>
          </p:cNvSpPr>
          <p:nvPr>
            <p:ph sz="quarter" idx="16" hasCustomPrompt="1"/>
          </p:nvPr>
        </p:nvSpPr>
        <p:spPr>
          <a:xfrm>
            <a:off x="2986089" y="1562100"/>
            <a:ext cx="2435225" cy="1943100"/>
          </a:xfrm>
        </p:spPr>
        <p:txBody>
          <a:bodyPr>
            <a:noAutofit/>
          </a:bodyPr>
          <a:lstStyle>
            <a:lvl1pPr marL="0" indent="0">
              <a:buNone/>
              <a:defRPr sz="1400"/>
            </a:lvl1pPr>
            <a:lvl2pPr marL="457206" indent="0">
              <a:buNone/>
              <a:defRPr sz="1400"/>
            </a:lvl2pPr>
            <a:lvl3pPr marL="914411" indent="0">
              <a:buNone/>
              <a:defRPr sz="1400"/>
            </a:lvl3pPr>
            <a:lvl4pPr marL="1371617" indent="0">
              <a:buNone/>
              <a:defRPr sz="1400"/>
            </a:lvl4pPr>
            <a:lvl5pPr marL="1828823" indent="0">
              <a:buNone/>
              <a:defRPr sz="1400"/>
            </a:lvl5pPr>
          </a:lstStyle>
          <a:p>
            <a:pPr lvl="0"/>
            <a:r>
              <a:rPr lang="en-US"/>
              <a:t>Honeywell Sans Medium. Black color. Between 14-18 Point text.</a:t>
            </a:r>
          </a:p>
        </p:txBody>
      </p:sp>
      <p:sp>
        <p:nvSpPr>
          <p:cNvPr id="23" name="Content Placeholder 21">
            <a:extLst>
              <a:ext uri="{FF2B5EF4-FFF2-40B4-BE49-F238E27FC236}">
                <a16:creationId xmlns:a16="http://schemas.microsoft.com/office/drawing/2014/main" id="{1E92B5C8-E921-4AD6-8942-A7C4E5AF888C}"/>
              </a:ext>
            </a:extLst>
          </p:cNvPr>
          <p:cNvSpPr>
            <a:spLocks noGrp="1"/>
          </p:cNvSpPr>
          <p:nvPr>
            <p:ph sz="quarter" idx="17" hasCustomPrompt="1"/>
          </p:nvPr>
        </p:nvSpPr>
        <p:spPr>
          <a:xfrm>
            <a:off x="5949941" y="1562100"/>
            <a:ext cx="2435225" cy="1943100"/>
          </a:xfrm>
        </p:spPr>
        <p:txBody>
          <a:bodyPr>
            <a:noAutofit/>
          </a:bodyPr>
          <a:lstStyle>
            <a:lvl1pPr marL="0" indent="0">
              <a:buNone/>
              <a:defRPr sz="1400"/>
            </a:lvl1pPr>
            <a:lvl2pPr marL="457206" indent="0">
              <a:buNone/>
              <a:defRPr sz="1400"/>
            </a:lvl2pPr>
            <a:lvl3pPr marL="914411" indent="0">
              <a:buNone/>
              <a:defRPr sz="1400"/>
            </a:lvl3pPr>
            <a:lvl4pPr marL="1371617" indent="0">
              <a:buNone/>
              <a:defRPr sz="1400"/>
            </a:lvl4pPr>
            <a:lvl5pPr marL="1828823" indent="0">
              <a:buNone/>
              <a:defRPr sz="1400"/>
            </a:lvl5pPr>
          </a:lstStyle>
          <a:p>
            <a:pPr lvl="0"/>
            <a:r>
              <a:rPr lang="en-US"/>
              <a:t>Honeywell Sans Medium. Black color. Between 14-18 Point text.</a:t>
            </a:r>
          </a:p>
        </p:txBody>
      </p:sp>
      <p:sp>
        <p:nvSpPr>
          <p:cNvPr id="24" name="Content Placeholder 21">
            <a:extLst>
              <a:ext uri="{FF2B5EF4-FFF2-40B4-BE49-F238E27FC236}">
                <a16:creationId xmlns:a16="http://schemas.microsoft.com/office/drawing/2014/main" id="{7BE882FC-B5C4-4826-9A6C-6F624317A448}"/>
              </a:ext>
            </a:extLst>
          </p:cNvPr>
          <p:cNvSpPr>
            <a:spLocks noGrp="1"/>
          </p:cNvSpPr>
          <p:nvPr>
            <p:ph sz="quarter" idx="18" hasCustomPrompt="1"/>
          </p:nvPr>
        </p:nvSpPr>
        <p:spPr>
          <a:xfrm>
            <a:off x="9037493" y="1562100"/>
            <a:ext cx="2435225" cy="1943100"/>
          </a:xfrm>
        </p:spPr>
        <p:txBody>
          <a:bodyPr>
            <a:noAutofit/>
          </a:bodyPr>
          <a:lstStyle>
            <a:lvl1pPr marL="0" indent="0">
              <a:buNone/>
              <a:defRPr sz="1400"/>
            </a:lvl1pPr>
            <a:lvl2pPr marL="457206" indent="0">
              <a:buNone/>
              <a:defRPr sz="1400"/>
            </a:lvl2pPr>
            <a:lvl3pPr marL="914411" indent="0">
              <a:buNone/>
              <a:defRPr sz="1400"/>
            </a:lvl3pPr>
            <a:lvl4pPr marL="1371617" indent="0">
              <a:buNone/>
              <a:defRPr sz="1400"/>
            </a:lvl4pPr>
            <a:lvl5pPr marL="1828823" indent="0">
              <a:buNone/>
              <a:defRPr sz="1400"/>
            </a:lvl5pPr>
          </a:lstStyle>
          <a:p>
            <a:pPr lvl="0"/>
            <a:r>
              <a:rPr lang="en-US"/>
              <a:t>Honeywell Sans Medium. Black color. Between 14-18 Point text.</a:t>
            </a:r>
          </a:p>
        </p:txBody>
      </p:sp>
      <p:sp>
        <p:nvSpPr>
          <p:cNvPr id="41" name="Content Placeholder 3">
            <a:extLst>
              <a:ext uri="{FF2B5EF4-FFF2-40B4-BE49-F238E27FC236}">
                <a16:creationId xmlns:a16="http://schemas.microsoft.com/office/drawing/2014/main" id="{A8A15A24-EECC-419E-80D2-24B68A9BC44D}"/>
              </a:ext>
            </a:extLst>
          </p:cNvPr>
          <p:cNvSpPr>
            <a:spLocks noGrp="1"/>
          </p:cNvSpPr>
          <p:nvPr>
            <p:ph sz="quarter" idx="15" hasCustomPrompt="1"/>
          </p:nvPr>
        </p:nvSpPr>
        <p:spPr>
          <a:xfrm>
            <a:off x="650875" y="1523999"/>
            <a:ext cx="2082574" cy="1943100"/>
          </a:xfrm>
        </p:spPr>
        <p:txBody>
          <a:bodyPr anchor="t">
            <a:noAutofit/>
          </a:bodyPr>
          <a:lstStyle>
            <a:lvl1pPr marL="0" indent="0">
              <a:buNone/>
              <a:defRPr sz="2000" cap="all" baseline="0">
                <a:latin typeface="+mj-lt"/>
              </a:defRPr>
            </a:lvl1pPr>
            <a:lvl2pPr marL="457206" indent="0">
              <a:buNone/>
              <a:defRPr>
                <a:latin typeface="+mj-lt"/>
              </a:defRPr>
            </a:lvl2pPr>
            <a:lvl3pPr marL="914411" indent="0">
              <a:buNone/>
              <a:defRPr>
                <a:latin typeface="+mj-lt"/>
              </a:defRPr>
            </a:lvl3pPr>
            <a:lvl4pPr marL="1371617" indent="0">
              <a:buNone/>
              <a:defRPr>
                <a:latin typeface="+mj-lt"/>
              </a:defRPr>
            </a:lvl4pPr>
            <a:lvl5pPr marL="1828823" indent="0">
              <a:buNone/>
              <a:defRPr>
                <a:latin typeface="+mj-lt"/>
              </a:defRPr>
            </a:lvl5pPr>
          </a:lstStyle>
          <a:p>
            <a:pPr lvl="0"/>
            <a:r>
              <a:rPr lang="en-US"/>
              <a:t>headline, 20 Pt Caps hon sans Black</a:t>
            </a:r>
          </a:p>
        </p:txBody>
      </p:sp>
      <p:sp>
        <p:nvSpPr>
          <p:cNvPr id="44" name="Title 1">
            <a:extLst>
              <a:ext uri="{FF2B5EF4-FFF2-40B4-BE49-F238E27FC236}">
                <a16:creationId xmlns:a16="http://schemas.microsoft.com/office/drawing/2014/main" id="{127C082F-0A21-4DF5-8890-5DE7C23DBCB7}"/>
              </a:ext>
            </a:extLst>
          </p:cNvPr>
          <p:cNvSpPr>
            <a:spLocks noGrp="1"/>
          </p:cNvSpPr>
          <p:nvPr>
            <p:ph type="title" hasCustomPrompt="1"/>
          </p:nvPr>
        </p:nvSpPr>
        <p:spPr>
          <a:xfrm>
            <a:off x="336495" y="365126"/>
            <a:ext cx="1316460" cy="759668"/>
          </a:xfrm>
        </p:spPr>
        <p:txBody>
          <a:bodyPr/>
          <a:lstStyle>
            <a:lvl1pPr>
              <a:defRPr>
                <a:solidFill>
                  <a:schemeClr val="tx2"/>
                </a:solidFill>
              </a:defRPr>
            </a:lvl1pPr>
          </a:lstStyle>
          <a:p>
            <a:r>
              <a:rPr lang="en-US"/>
              <a:t>SBG</a:t>
            </a:r>
          </a:p>
        </p:txBody>
      </p:sp>
      <p:sp>
        <p:nvSpPr>
          <p:cNvPr id="45" name="Content Placeholder 9">
            <a:extLst>
              <a:ext uri="{FF2B5EF4-FFF2-40B4-BE49-F238E27FC236}">
                <a16:creationId xmlns:a16="http://schemas.microsoft.com/office/drawing/2014/main" id="{7D054703-324B-403D-A514-8C09D2C899A6}"/>
              </a:ext>
            </a:extLst>
          </p:cNvPr>
          <p:cNvSpPr>
            <a:spLocks noGrp="1"/>
          </p:cNvSpPr>
          <p:nvPr>
            <p:ph sz="quarter" idx="13" hasCustomPrompt="1"/>
          </p:nvPr>
        </p:nvSpPr>
        <p:spPr>
          <a:xfrm>
            <a:off x="1506195" y="365126"/>
            <a:ext cx="10219166" cy="759668"/>
          </a:xfrm>
        </p:spPr>
        <p:txBody>
          <a:bodyPr anchor="ctr">
            <a:noAutofit/>
          </a:bodyPr>
          <a:lstStyle>
            <a:lvl1pPr marL="0" indent="0">
              <a:buNone/>
              <a:defRPr sz="4000" cap="all" spc="-300" baseline="0">
                <a:latin typeface="+mj-lt"/>
              </a:defRPr>
            </a:lvl1pPr>
            <a:lvl2pPr marL="457206" indent="0">
              <a:buNone/>
              <a:defRPr sz="4800">
                <a:latin typeface="+mj-lt"/>
              </a:defRPr>
            </a:lvl2pPr>
            <a:lvl3pPr marL="914411" indent="0">
              <a:buNone/>
              <a:defRPr sz="4800">
                <a:latin typeface="+mj-lt"/>
              </a:defRPr>
            </a:lvl3pPr>
            <a:lvl4pPr marL="1371617" indent="0">
              <a:buNone/>
              <a:defRPr sz="4800">
                <a:latin typeface="+mj-lt"/>
              </a:defRPr>
            </a:lvl4pPr>
            <a:lvl5pPr marL="1828823" indent="0">
              <a:buNone/>
              <a:defRPr sz="4800">
                <a:latin typeface="+mj-lt"/>
              </a:defRPr>
            </a:lvl5pPr>
          </a:lstStyle>
          <a:p>
            <a:pPr lvl="0"/>
            <a:r>
              <a:rPr lang="en-US"/>
              <a:t>Headline black 40pt</a:t>
            </a:r>
          </a:p>
        </p:txBody>
      </p:sp>
      <p:sp>
        <p:nvSpPr>
          <p:cNvPr id="29" name="Rectangle 28">
            <a:extLst>
              <a:ext uri="{FF2B5EF4-FFF2-40B4-BE49-F238E27FC236}">
                <a16:creationId xmlns:a16="http://schemas.microsoft.com/office/drawing/2014/main" id="{3E3121FF-B2D9-4607-A72B-3338F1E29A9E}"/>
              </a:ext>
            </a:extLst>
          </p:cNvPr>
          <p:cNvSpPr/>
          <p:nvPr userDrawn="1"/>
        </p:nvSpPr>
        <p:spPr>
          <a:xfrm>
            <a:off x="451135" y="3823504"/>
            <a:ext cx="11274224" cy="22090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1" eaLnBrk="1" fontAlgn="auto" hangingPunct="1">
              <a:spcBef>
                <a:spcPts val="0"/>
              </a:spcBef>
              <a:spcAft>
                <a:spcPts val="0"/>
              </a:spcAft>
            </a:pPr>
            <a:endParaRPr lang="en-US">
              <a:solidFill>
                <a:srgbClr val="FFFFFF"/>
              </a:solidFill>
            </a:endParaRPr>
          </a:p>
        </p:txBody>
      </p:sp>
      <p:cxnSp>
        <p:nvCxnSpPr>
          <p:cNvPr id="33" name="Straight Connector 32">
            <a:extLst>
              <a:ext uri="{FF2B5EF4-FFF2-40B4-BE49-F238E27FC236}">
                <a16:creationId xmlns:a16="http://schemas.microsoft.com/office/drawing/2014/main" id="{503BEE9D-53DD-4A1E-833B-6F9872A9AA69}"/>
              </a:ext>
            </a:extLst>
          </p:cNvPr>
          <p:cNvCxnSpPr>
            <a:cxnSpLocks/>
          </p:cNvCxnSpPr>
          <p:nvPr userDrawn="1"/>
        </p:nvCxnSpPr>
        <p:spPr>
          <a:xfrm>
            <a:off x="364052" y="3823504"/>
            <a:ext cx="0" cy="213283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34" name="Content Placeholder 21">
            <a:extLst>
              <a:ext uri="{FF2B5EF4-FFF2-40B4-BE49-F238E27FC236}">
                <a16:creationId xmlns:a16="http://schemas.microsoft.com/office/drawing/2014/main" id="{98611BA5-4CCA-4CEC-AF49-8BFC83BDA912}"/>
              </a:ext>
            </a:extLst>
          </p:cNvPr>
          <p:cNvSpPr>
            <a:spLocks noGrp="1"/>
          </p:cNvSpPr>
          <p:nvPr>
            <p:ph sz="quarter" idx="19" hasCustomPrompt="1"/>
          </p:nvPr>
        </p:nvSpPr>
        <p:spPr>
          <a:xfrm>
            <a:off x="2986092" y="3937034"/>
            <a:ext cx="2435225" cy="1943100"/>
          </a:xfrm>
        </p:spPr>
        <p:txBody>
          <a:bodyPr>
            <a:noAutofit/>
          </a:bodyPr>
          <a:lstStyle>
            <a:lvl1pPr marL="0" indent="0">
              <a:buNone/>
              <a:defRPr sz="1400"/>
            </a:lvl1pPr>
            <a:lvl2pPr marL="457206" indent="0">
              <a:buNone/>
              <a:defRPr sz="1400"/>
            </a:lvl2pPr>
            <a:lvl3pPr marL="914411" indent="0">
              <a:buNone/>
              <a:defRPr sz="1400"/>
            </a:lvl3pPr>
            <a:lvl4pPr marL="1371617" indent="0">
              <a:buNone/>
              <a:defRPr sz="1400"/>
            </a:lvl4pPr>
            <a:lvl5pPr marL="1828823" indent="0">
              <a:buNone/>
              <a:defRPr sz="1400"/>
            </a:lvl5pPr>
          </a:lstStyle>
          <a:p>
            <a:pPr lvl="0"/>
            <a:r>
              <a:rPr lang="en-US"/>
              <a:t>Honeywell Sans Medium. Black color. Between 14-18 Point text.</a:t>
            </a:r>
          </a:p>
        </p:txBody>
      </p:sp>
      <p:sp>
        <p:nvSpPr>
          <p:cNvPr id="35" name="Content Placeholder 21">
            <a:extLst>
              <a:ext uri="{FF2B5EF4-FFF2-40B4-BE49-F238E27FC236}">
                <a16:creationId xmlns:a16="http://schemas.microsoft.com/office/drawing/2014/main" id="{1E92B5C8-E921-4AD6-8942-A7C4E5AF888C}"/>
              </a:ext>
            </a:extLst>
          </p:cNvPr>
          <p:cNvSpPr>
            <a:spLocks noGrp="1"/>
          </p:cNvSpPr>
          <p:nvPr>
            <p:ph sz="quarter" idx="20" hasCustomPrompt="1"/>
          </p:nvPr>
        </p:nvSpPr>
        <p:spPr>
          <a:xfrm>
            <a:off x="5949943" y="3937034"/>
            <a:ext cx="2435225" cy="1943100"/>
          </a:xfrm>
        </p:spPr>
        <p:txBody>
          <a:bodyPr>
            <a:noAutofit/>
          </a:bodyPr>
          <a:lstStyle>
            <a:lvl1pPr marL="0" indent="0">
              <a:buNone/>
              <a:defRPr sz="1400"/>
            </a:lvl1pPr>
            <a:lvl2pPr marL="457206" indent="0">
              <a:buNone/>
              <a:defRPr sz="1400"/>
            </a:lvl2pPr>
            <a:lvl3pPr marL="914411" indent="0">
              <a:buNone/>
              <a:defRPr sz="1400"/>
            </a:lvl3pPr>
            <a:lvl4pPr marL="1371617" indent="0">
              <a:buNone/>
              <a:defRPr sz="1400"/>
            </a:lvl4pPr>
            <a:lvl5pPr marL="1828823" indent="0">
              <a:buNone/>
              <a:defRPr sz="1400"/>
            </a:lvl5pPr>
          </a:lstStyle>
          <a:p>
            <a:pPr lvl="0"/>
            <a:r>
              <a:rPr lang="en-US"/>
              <a:t>Honeywell Sans Medium. Black color. Between 14-18 Point text.</a:t>
            </a:r>
          </a:p>
        </p:txBody>
      </p:sp>
      <p:sp>
        <p:nvSpPr>
          <p:cNvPr id="36" name="Content Placeholder 21">
            <a:extLst>
              <a:ext uri="{FF2B5EF4-FFF2-40B4-BE49-F238E27FC236}">
                <a16:creationId xmlns:a16="http://schemas.microsoft.com/office/drawing/2014/main" id="{7BE882FC-B5C4-4826-9A6C-6F624317A448}"/>
              </a:ext>
            </a:extLst>
          </p:cNvPr>
          <p:cNvSpPr>
            <a:spLocks noGrp="1"/>
          </p:cNvSpPr>
          <p:nvPr>
            <p:ph sz="quarter" idx="21" hasCustomPrompt="1"/>
          </p:nvPr>
        </p:nvSpPr>
        <p:spPr>
          <a:xfrm>
            <a:off x="9037495" y="3937034"/>
            <a:ext cx="2435225" cy="1943100"/>
          </a:xfrm>
        </p:spPr>
        <p:txBody>
          <a:bodyPr>
            <a:noAutofit/>
          </a:bodyPr>
          <a:lstStyle>
            <a:lvl1pPr marL="0" indent="0">
              <a:buNone/>
              <a:defRPr sz="1400"/>
            </a:lvl1pPr>
            <a:lvl2pPr marL="457206" indent="0">
              <a:buNone/>
              <a:defRPr sz="1400"/>
            </a:lvl2pPr>
            <a:lvl3pPr marL="914411" indent="0">
              <a:buNone/>
              <a:defRPr sz="1400"/>
            </a:lvl3pPr>
            <a:lvl4pPr marL="1371617" indent="0">
              <a:buNone/>
              <a:defRPr sz="1400"/>
            </a:lvl4pPr>
            <a:lvl5pPr marL="1828823" indent="0">
              <a:buNone/>
              <a:defRPr sz="1400"/>
            </a:lvl5pPr>
          </a:lstStyle>
          <a:p>
            <a:pPr lvl="0"/>
            <a:r>
              <a:rPr lang="en-US"/>
              <a:t>Honeywell Sans Medium. Black color. Between 14-18 Point text.</a:t>
            </a:r>
          </a:p>
        </p:txBody>
      </p:sp>
      <p:sp>
        <p:nvSpPr>
          <p:cNvPr id="37" name="Content Placeholder 3">
            <a:extLst>
              <a:ext uri="{FF2B5EF4-FFF2-40B4-BE49-F238E27FC236}">
                <a16:creationId xmlns:a16="http://schemas.microsoft.com/office/drawing/2014/main" id="{A8A15A24-EECC-419E-80D2-24B68A9BC44D}"/>
              </a:ext>
            </a:extLst>
          </p:cNvPr>
          <p:cNvSpPr>
            <a:spLocks noGrp="1"/>
          </p:cNvSpPr>
          <p:nvPr>
            <p:ph sz="quarter" idx="22" hasCustomPrompt="1"/>
          </p:nvPr>
        </p:nvSpPr>
        <p:spPr>
          <a:xfrm>
            <a:off x="650878" y="3898933"/>
            <a:ext cx="2082574" cy="1943100"/>
          </a:xfrm>
        </p:spPr>
        <p:txBody>
          <a:bodyPr anchor="t">
            <a:noAutofit/>
          </a:bodyPr>
          <a:lstStyle>
            <a:lvl1pPr marL="0" indent="0">
              <a:buNone/>
              <a:defRPr sz="2000" cap="all" baseline="0">
                <a:latin typeface="+mj-lt"/>
              </a:defRPr>
            </a:lvl1pPr>
            <a:lvl2pPr marL="457206" indent="0">
              <a:buNone/>
              <a:defRPr>
                <a:latin typeface="+mj-lt"/>
              </a:defRPr>
            </a:lvl2pPr>
            <a:lvl3pPr marL="914411" indent="0">
              <a:buNone/>
              <a:defRPr>
                <a:latin typeface="+mj-lt"/>
              </a:defRPr>
            </a:lvl3pPr>
            <a:lvl4pPr marL="1371617" indent="0">
              <a:buNone/>
              <a:defRPr>
                <a:latin typeface="+mj-lt"/>
              </a:defRPr>
            </a:lvl4pPr>
            <a:lvl5pPr marL="1828823" indent="0">
              <a:buNone/>
              <a:defRPr>
                <a:latin typeface="+mj-lt"/>
              </a:defRPr>
            </a:lvl5pPr>
          </a:lstStyle>
          <a:p>
            <a:pPr lvl="0"/>
            <a:r>
              <a:rPr lang="en-US"/>
              <a:t>headline, 20 Pt Caps hon sans Black</a:t>
            </a:r>
          </a:p>
        </p:txBody>
      </p:sp>
    </p:spTree>
    <p:extLst>
      <p:ext uri="{BB962C8B-B14F-4D97-AF65-F5344CB8AC3E}">
        <p14:creationId xmlns:p14="http://schemas.microsoft.com/office/powerpoint/2010/main" val="848460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Horizontal Blocker w footer">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C6EF16E-DDF1-44C2-AAFE-4D559E1F081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02" name="think-cell Slide" r:id="rId5" imgW="572" imgH="572" progId="TCLayout.ActiveDocument.1">
                  <p:embed/>
                </p:oleObj>
              </mc:Choice>
              <mc:Fallback>
                <p:oleObj name="think-cell Slide" r:id="rId5" imgW="572" imgH="572" progId="TCLayout.ActiveDocument.1">
                  <p:embed/>
                  <p:pic>
                    <p:nvPicPr>
                      <p:cNvPr id="8" name="Object 7" hidden="1">
                        <a:extLst>
                          <a:ext uri="{FF2B5EF4-FFF2-40B4-BE49-F238E27FC236}">
                            <a16:creationId xmlns:a16="http://schemas.microsoft.com/office/drawing/2014/main" id="{FC6EF16E-DDF1-44C2-AAFE-4D559E1F081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CA3A46ED-CAD4-4E49-B9E0-E9B05E51040B}"/>
              </a:ext>
            </a:extLst>
          </p:cNvPr>
          <p:cNvSpPr/>
          <p:nvPr userDrawn="1">
            <p:custDataLst>
              <p:tags r:id="rId3"/>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411" eaLnBrk="1" fontAlgn="auto" hangingPunct="1">
              <a:lnSpc>
                <a:spcPct val="90000"/>
              </a:lnSpc>
            </a:pPr>
            <a:endParaRPr lang="en-US" sz="4400">
              <a:solidFill>
                <a:srgbClr val="FFFFFF"/>
              </a:solidFill>
              <a:latin typeface="Honeywell Sans Web Black" panose="02010A03040101060203" pitchFamily="2" charset="0"/>
              <a:sym typeface="Honeywell Sans Web Black" panose="02010A03040101060203" pitchFamily="2" charset="0"/>
            </a:endParaRPr>
          </a:p>
        </p:txBody>
      </p:sp>
      <p:sp>
        <p:nvSpPr>
          <p:cNvPr id="6" name="Slide Number Placeholder 5">
            <a:extLst>
              <a:ext uri="{FF2B5EF4-FFF2-40B4-BE49-F238E27FC236}">
                <a16:creationId xmlns:a16="http://schemas.microsoft.com/office/drawing/2014/main" id="{87605B41-680B-4AAA-847D-44B8369849A1}"/>
              </a:ext>
            </a:extLst>
          </p:cNvPr>
          <p:cNvSpPr>
            <a:spLocks noGrp="1"/>
          </p:cNvSpPr>
          <p:nvPr>
            <p:ph type="sldNum" sz="quarter" idx="12"/>
          </p:nvPr>
        </p:nvSpPr>
        <p:spPr/>
        <p:txBody>
          <a:bodyPr/>
          <a:lstStyle/>
          <a:p>
            <a:fld id="{57F8D219-E07F-4786-A235-405F80FBEEA9}" type="slidenum">
              <a:rPr lang="en-US" smtClean="0">
                <a:solidFill>
                  <a:srgbClr val="FFFFFF"/>
                </a:solidFill>
              </a:rPr>
              <a:pPr/>
              <a:t>‹#›</a:t>
            </a:fld>
            <a:endParaRPr lang="en-US">
              <a:solidFill>
                <a:srgbClr val="FFFFFF"/>
              </a:solidFill>
            </a:endParaRPr>
          </a:p>
        </p:txBody>
      </p:sp>
      <p:sp>
        <p:nvSpPr>
          <p:cNvPr id="11" name="Rectangle 10">
            <a:extLst>
              <a:ext uri="{FF2B5EF4-FFF2-40B4-BE49-F238E27FC236}">
                <a16:creationId xmlns:a16="http://schemas.microsoft.com/office/drawing/2014/main" id="{E355F422-6F21-49FF-8E1A-284C2A6A2281}"/>
              </a:ext>
            </a:extLst>
          </p:cNvPr>
          <p:cNvSpPr/>
          <p:nvPr userDrawn="1"/>
        </p:nvSpPr>
        <p:spPr>
          <a:xfrm>
            <a:off x="0" y="6388552"/>
            <a:ext cx="10331111" cy="469448"/>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1" eaLnBrk="1" fontAlgn="auto" hangingPunct="1">
              <a:spcBef>
                <a:spcPts val="0"/>
              </a:spcBef>
              <a:spcAft>
                <a:spcPts val="0"/>
              </a:spcAft>
            </a:pPr>
            <a:endParaRPr lang="en-US">
              <a:solidFill>
                <a:srgbClr val="FFFFFF"/>
              </a:solidFill>
            </a:endParaRPr>
          </a:p>
        </p:txBody>
      </p:sp>
      <p:sp>
        <p:nvSpPr>
          <p:cNvPr id="31" name="Title 1">
            <a:extLst>
              <a:ext uri="{FF2B5EF4-FFF2-40B4-BE49-F238E27FC236}">
                <a16:creationId xmlns:a16="http://schemas.microsoft.com/office/drawing/2014/main" id="{E8BA27F7-603C-4323-B59B-B52BE1C873A6}"/>
              </a:ext>
            </a:extLst>
          </p:cNvPr>
          <p:cNvSpPr>
            <a:spLocks noGrp="1"/>
          </p:cNvSpPr>
          <p:nvPr>
            <p:ph type="title" hasCustomPrompt="1"/>
          </p:nvPr>
        </p:nvSpPr>
        <p:spPr>
          <a:xfrm>
            <a:off x="336495" y="365126"/>
            <a:ext cx="1316460" cy="759668"/>
          </a:xfrm>
        </p:spPr>
        <p:txBody>
          <a:bodyPr/>
          <a:lstStyle>
            <a:lvl1pPr>
              <a:defRPr>
                <a:solidFill>
                  <a:schemeClr val="tx2"/>
                </a:solidFill>
              </a:defRPr>
            </a:lvl1pPr>
          </a:lstStyle>
          <a:p>
            <a:r>
              <a:rPr lang="en-US"/>
              <a:t>SBG</a:t>
            </a:r>
          </a:p>
        </p:txBody>
      </p:sp>
      <p:sp>
        <p:nvSpPr>
          <p:cNvPr id="32" name="Content Placeholder 9">
            <a:extLst>
              <a:ext uri="{FF2B5EF4-FFF2-40B4-BE49-F238E27FC236}">
                <a16:creationId xmlns:a16="http://schemas.microsoft.com/office/drawing/2014/main" id="{AC604C7E-B5BC-42A9-87C7-36026BE896D5}"/>
              </a:ext>
            </a:extLst>
          </p:cNvPr>
          <p:cNvSpPr>
            <a:spLocks noGrp="1"/>
          </p:cNvSpPr>
          <p:nvPr>
            <p:ph sz="quarter" idx="13" hasCustomPrompt="1"/>
          </p:nvPr>
        </p:nvSpPr>
        <p:spPr>
          <a:xfrm>
            <a:off x="1506195" y="365126"/>
            <a:ext cx="10219166" cy="759668"/>
          </a:xfrm>
        </p:spPr>
        <p:txBody>
          <a:bodyPr anchor="ctr">
            <a:noAutofit/>
          </a:bodyPr>
          <a:lstStyle>
            <a:lvl1pPr marL="0" indent="0">
              <a:buNone/>
              <a:defRPr sz="4000" cap="all" spc="-300" baseline="0">
                <a:latin typeface="+mj-lt"/>
              </a:defRPr>
            </a:lvl1pPr>
            <a:lvl2pPr marL="457206" indent="0">
              <a:buNone/>
              <a:defRPr sz="4800">
                <a:latin typeface="+mj-lt"/>
              </a:defRPr>
            </a:lvl2pPr>
            <a:lvl3pPr marL="914411" indent="0">
              <a:buNone/>
              <a:defRPr sz="4800">
                <a:latin typeface="+mj-lt"/>
              </a:defRPr>
            </a:lvl3pPr>
            <a:lvl4pPr marL="1371617" indent="0">
              <a:buNone/>
              <a:defRPr sz="4800">
                <a:latin typeface="+mj-lt"/>
              </a:defRPr>
            </a:lvl4pPr>
            <a:lvl5pPr marL="1828823" indent="0">
              <a:buNone/>
              <a:defRPr sz="4800">
                <a:latin typeface="+mj-lt"/>
              </a:defRPr>
            </a:lvl5pPr>
          </a:lstStyle>
          <a:p>
            <a:pPr lvl="0"/>
            <a:r>
              <a:rPr lang="en-US"/>
              <a:t>Headline black 40pt</a:t>
            </a:r>
          </a:p>
        </p:txBody>
      </p:sp>
      <p:sp>
        <p:nvSpPr>
          <p:cNvPr id="27" name="Content Placeholder 4">
            <a:extLst>
              <a:ext uri="{FF2B5EF4-FFF2-40B4-BE49-F238E27FC236}">
                <a16:creationId xmlns:a16="http://schemas.microsoft.com/office/drawing/2014/main" id="{36E3C333-03EB-4C75-A56A-5826AC25609C}"/>
              </a:ext>
            </a:extLst>
          </p:cNvPr>
          <p:cNvSpPr>
            <a:spLocks noGrp="1"/>
          </p:cNvSpPr>
          <p:nvPr>
            <p:ph sz="quarter" idx="14" hasCustomPrompt="1"/>
          </p:nvPr>
        </p:nvSpPr>
        <p:spPr>
          <a:xfrm>
            <a:off x="0" y="6423251"/>
            <a:ext cx="10182226" cy="400050"/>
          </a:xfrm>
        </p:spPr>
        <p:txBody>
          <a:bodyPr anchor="ctr">
            <a:noAutofit/>
          </a:bodyPr>
          <a:lstStyle>
            <a:lvl1pPr marL="0" indent="0" algn="r">
              <a:buNone/>
              <a:defRPr sz="2400">
                <a:solidFill>
                  <a:schemeClr val="bg1"/>
                </a:solidFill>
                <a:latin typeface="+mj-lt"/>
              </a:defRPr>
            </a:lvl1pPr>
            <a:lvl2pPr marL="457206" indent="0" algn="r">
              <a:buNone/>
              <a:defRPr/>
            </a:lvl2pPr>
            <a:lvl3pPr marL="914411" indent="0" algn="r">
              <a:buNone/>
              <a:defRPr/>
            </a:lvl3pPr>
            <a:lvl4pPr marL="1371617" indent="0" algn="r">
              <a:buNone/>
              <a:defRPr/>
            </a:lvl4pPr>
            <a:lvl5pPr marL="1828823" indent="0" algn="r">
              <a:buNone/>
              <a:defRPr/>
            </a:lvl5pPr>
          </a:lstStyle>
          <a:p>
            <a:pPr lvl="0"/>
            <a:r>
              <a:rPr lang="en-US"/>
              <a:t>Takeaway is in Honeywell Sans Black, 24 Point White Title Case</a:t>
            </a:r>
          </a:p>
        </p:txBody>
      </p:sp>
      <p:sp>
        <p:nvSpPr>
          <p:cNvPr id="28" name="Rectangle 27">
            <a:extLst>
              <a:ext uri="{FF2B5EF4-FFF2-40B4-BE49-F238E27FC236}">
                <a16:creationId xmlns:a16="http://schemas.microsoft.com/office/drawing/2014/main" id="{3E3121FF-B2D9-4607-A72B-3338F1E29A9E}"/>
              </a:ext>
            </a:extLst>
          </p:cNvPr>
          <p:cNvSpPr/>
          <p:nvPr userDrawn="1"/>
        </p:nvSpPr>
        <p:spPr>
          <a:xfrm>
            <a:off x="451133" y="1448570"/>
            <a:ext cx="11274224" cy="22090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1" eaLnBrk="1" fontAlgn="auto" hangingPunct="1">
              <a:spcBef>
                <a:spcPts val="0"/>
              </a:spcBef>
              <a:spcAft>
                <a:spcPts val="0"/>
              </a:spcAft>
            </a:pPr>
            <a:endParaRPr lang="en-US">
              <a:solidFill>
                <a:srgbClr val="FFFFFF"/>
              </a:solidFill>
            </a:endParaRPr>
          </a:p>
        </p:txBody>
      </p:sp>
      <p:cxnSp>
        <p:nvCxnSpPr>
          <p:cNvPr id="29" name="Straight Connector 28">
            <a:extLst>
              <a:ext uri="{FF2B5EF4-FFF2-40B4-BE49-F238E27FC236}">
                <a16:creationId xmlns:a16="http://schemas.microsoft.com/office/drawing/2014/main" id="{503BEE9D-53DD-4A1E-833B-6F9872A9AA69}"/>
              </a:ext>
            </a:extLst>
          </p:cNvPr>
          <p:cNvCxnSpPr>
            <a:cxnSpLocks/>
          </p:cNvCxnSpPr>
          <p:nvPr userDrawn="1"/>
        </p:nvCxnSpPr>
        <p:spPr>
          <a:xfrm>
            <a:off x="364048" y="1448570"/>
            <a:ext cx="0" cy="213283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Content Placeholder 21">
            <a:extLst>
              <a:ext uri="{FF2B5EF4-FFF2-40B4-BE49-F238E27FC236}">
                <a16:creationId xmlns:a16="http://schemas.microsoft.com/office/drawing/2014/main" id="{98611BA5-4CCA-4CEC-AF49-8BFC83BDA912}"/>
              </a:ext>
            </a:extLst>
          </p:cNvPr>
          <p:cNvSpPr>
            <a:spLocks noGrp="1"/>
          </p:cNvSpPr>
          <p:nvPr>
            <p:ph sz="quarter" idx="16" hasCustomPrompt="1"/>
          </p:nvPr>
        </p:nvSpPr>
        <p:spPr>
          <a:xfrm>
            <a:off x="2986089" y="1562100"/>
            <a:ext cx="2435225" cy="1943100"/>
          </a:xfrm>
        </p:spPr>
        <p:txBody>
          <a:bodyPr>
            <a:noAutofit/>
          </a:bodyPr>
          <a:lstStyle>
            <a:lvl1pPr marL="0" indent="0">
              <a:buNone/>
              <a:defRPr sz="1400"/>
            </a:lvl1pPr>
            <a:lvl2pPr marL="457206" indent="0">
              <a:buNone/>
              <a:defRPr sz="1400"/>
            </a:lvl2pPr>
            <a:lvl3pPr marL="914411" indent="0">
              <a:buNone/>
              <a:defRPr sz="1400"/>
            </a:lvl3pPr>
            <a:lvl4pPr marL="1371617" indent="0">
              <a:buNone/>
              <a:defRPr sz="1400"/>
            </a:lvl4pPr>
            <a:lvl5pPr marL="1828823" indent="0">
              <a:buNone/>
              <a:defRPr sz="1400"/>
            </a:lvl5pPr>
          </a:lstStyle>
          <a:p>
            <a:pPr lvl="0"/>
            <a:r>
              <a:rPr lang="en-US"/>
              <a:t>Honeywell Sans Medium. Black color. Between 14-18 Point text.</a:t>
            </a:r>
          </a:p>
        </p:txBody>
      </p:sp>
      <p:sp>
        <p:nvSpPr>
          <p:cNvPr id="33" name="Content Placeholder 21">
            <a:extLst>
              <a:ext uri="{FF2B5EF4-FFF2-40B4-BE49-F238E27FC236}">
                <a16:creationId xmlns:a16="http://schemas.microsoft.com/office/drawing/2014/main" id="{1E92B5C8-E921-4AD6-8942-A7C4E5AF888C}"/>
              </a:ext>
            </a:extLst>
          </p:cNvPr>
          <p:cNvSpPr>
            <a:spLocks noGrp="1"/>
          </p:cNvSpPr>
          <p:nvPr>
            <p:ph sz="quarter" idx="17" hasCustomPrompt="1"/>
          </p:nvPr>
        </p:nvSpPr>
        <p:spPr>
          <a:xfrm>
            <a:off x="5949941" y="1562100"/>
            <a:ext cx="2435225" cy="1943100"/>
          </a:xfrm>
        </p:spPr>
        <p:txBody>
          <a:bodyPr>
            <a:noAutofit/>
          </a:bodyPr>
          <a:lstStyle>
            <a:lvl1pPr marL="0" indent="0">
              <a:buNone/>
              <a:defRPr sz="1400"/>
            </a:lvl1pPr>
            <a:lvl2pPr marL="457206" indent="0">
              <a:buNone/>
              <a:defRPr sz="1400"/>
            </a:lvl2pPr>
            <a:lvl3pPr marL="914411" indent="0">
              <a:buNone/>
              <a:defRPr sz="1400"/>
            </a:lvl3pPr>
            <a:lvl4pPr marL="1371617" indent="0">
              <a:buNone/>
              <a:defRPr sz="1400"/>
            </a:lvl4pPr>
            <a:lvl5pPr marL="1828823" indent="0">
              <a:buNone/>
              <a:defRPr sz="1400"/>
            </a:lvl5pPr>
          </a:lstStyle>
          <a:p>
            <a:pPr lvl="0"/>
            <a:r>
              <a:rPr lang="en-US"/>
              <a:t>Honeywell Sans Medium. Black color. Between 14-18 Point text.</a:t>
            </a:r>
          </a:p>
        </p:txBody>
      </p:sp>
      <p:sp>
        <p:nvSpPr>
          <p:cNvPr id="34" name="Content Placeholder 21">
            <a:extLst>
              <a:ext uri="{FF2B5EF4-FFF2-40B4-BE49-F238E27FC236}">
                <a16:creationId xmlns:a16="http://schemas.microsoft.com/office/drawing/2014/main" id="{7BE882FC-B5C4-4826-9A6C-6F624317A448}"/>
              </a:ext>
            </a:extLst>
          </p:cNvPr>
          <p:cNvSpPr>
            <a:spLocks noGrp="1"/>
          </p:cNvSpPr>
          <p:nvPr>
            <p:ph sz="quarter" idx="18" hasCustomPrompt="1"/>
          </p:nvPr>
        </p:nvSpPr>
        <p:spPr>
          <a:xfrm>
            <a:off x="9037493" y="1562100"/>
            <a:ext cx="2435225" cy="1943100"/>
          </a:xfrm>
        </p:spPr>
        <p:txBody>
          <a:bodyPr>
            <a:noAutofit/>
          </a:bodyPr>
          <a:lstStyle>
            <a:lvl1pPr marL="0" indent="0">
              <a:buNone/>
              <a:defRPr sz="1400"/>
            </a:lvl1pPr>
            <a:lvl2pPr marL="457206" indent="0">
              <a:buNone/>
              <a:defRPr sz="1400"/>
            </a:lvl2pPr>
            <a:lvl3pPr marL="914411" indent="0">
              <a:buNone/>
              <a:defRPr sz="1400"/>
            </a:lvl3pPr>
            <a:lvl4pPr marL="1371617" indent="0">
              <a:buNone/>
              <a:defRPr sz="1400"/>
            </a:lvl4pPr>
            <a:lvl5pPr marL="1828823" indent="0">
              <a:buNone/>
              <a:defRPr sz="1400"/>
            </a:lvl5pPr>
          </a:lstStyle>
          <a:p>
            <a:pPr lvl="0"/>
            <a:r>
              <a:rPr lang="en-US"/>
              <a:t>Honeywell Sans Medium. Black color. Between 14-18 Point text.</a:t>
            </a:r>
          </a:p>
        </p:txBody>
      </p:sp>
      <p:sp>
        <p:nvSpPr>
          <p:cNvPr id="35" name="Content Placeholder 3">
            <a:extLst>
              <a:ext uri="{FF2B5EF4-FFF2-40B4-BE49-F238E27FC236}">
                <a16:creationId xmlns:a16="http://schemas.microsoft.com/office/drawing/2014/main" id="{A8A15A24-EECC-419E-80D2-24B68A9BC44D}"/>
              </a:ext>
            </a:extLst>
          </p:cNvPr>
          <p:cNvSpPr>
            <a:spLocks noGrp="1"/>
          </p:cNvSpPr>
          <p:nvPr>
            <p:ph sz="quarter" idx="15" hasCustomPrompt="1"/>
          </p:nvPr>
        </p:nvSpPr>
        <p:spPr>
          <a:xfrm>
            <a:off x="650875" y="1523999"/>
            <a:ext cx="2082574" cy="1943100"/>
          </a:xfrm>
        </p:spPr>
        <p:txBody>
          <a:bodyPr anchor="t">
            <a:noAutofit/>
          </a:bodyPr>
          <a:lstStyle>
            <a:lvl1pPr marL="0" indent="0">
              <a:buNone/>
              <a:defRPr sz="2000" cap="all" baseline="0">
                <a:latin typeface="+mj-lt"/>
              </a:defRPr>
            </a:lvl1pPr>
            <a:lvl2pPr marL="457206" indent="0">
              <a:buNone/>
              <a:defRPr>
                <a:latin typeface="+mj-lt"/>
              </a:defRPr>
            </a:lvl2pPr>
            <a:lvl3pPr marL="914411" indent="0">
              <a:buNone/>
              <a:defRPr>
                <a:latin typeface="+mj-lt"/>
              </a:defRPr>
            </a:lvl3pPr>
            <a:lvl4pPr marL="1371617" indent="0">
              <a:buNone/>
              <a:defRPr>
                <a:latin typeface="+mj-lt"/>
              </a:defRPr>
            </a:lvl4pPr>
            <a:lvl5pPr marL="1828823" indent="0">
              <a:buNone/>
              <a:defRPr>
                <a:latin typeface="+mj-lt"/>
              </a:defRPr>
            </a:lvl5pPr>
          </a:lstStyle>
          <a:p>
            <a:pPr lvl="0"/>
            <a:r>
              <a:rPr lang="en-US"/>
              <a:t>headline, 20 Pt Caps hon sans Black</a:t>
            </a:r>
          </a:p>
        </p:txBody>
      </p:sp>
      <p:sp>
        <p:nvSpPr>
          <p:cNvPr id="36" name="Rectangle 35">
            <a:extLst>
              <a:ext uri="{FF2B5EF4-FFF2-40B4-BE49-F238E27FC236}">
                <a16:creationId xmlns:a16="http://schemas.microsoft.com/office/drawing/2014/main" id="{3E3121FF-B2D9-4607-A72B-3338F1E29A9E}"/>
              </a:ext>
            </a:extLst>
          </p:cNvPr>
          <p:cNvSpPr/>
          <p:nvPr userDrawn="1"/>
        </p:nvSpPr>
        <p:spPr>
          <a:xfrm>
            <a:off x="451135" y="3823504"/>
            <a:ext cx="11274224" cy="22090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1" eaLnBrk="1" fontAlgn="auto" hangingPunct="1">
              <a:spcBef>
                <a:spcPts val="0"/>
              </a:spcBef>
              <a:spcAft>
                <a:spcPts val="0"/>
              </a:spcAft>
            </a:pPr>
            <a:endParaRPr lang="en-US">
              <a:solidFill>
                <a:srgbClr val="FFFFFF"/>
              </a:solidFill>
            </a:endParaRPr>
          </a:p>
        </p:txBody>
      </p:sp>
      <p:cxnSp>
        <p:nvCxnSpPr>
          <p:cNvPr id="37" name="Straight Connector 36">
            <a:extLst>
              <a:ext uri="{FF2B5EF4-FFF2-40B4-BE49-F238E27FC236}">
                <a16:creationId xmlns:a16="http://schemas.microsoft.com/office/drawing/2014/main" id="{503BEE9D-53DD-4A1E-833B-6F9872A9AA69}"/>
              </a:ext>
            </a:extLst>
          </p:cNvPr>
          <p:cNvCxnSpPr>
            <a:cxnSpLocks/>
          </p:cNvCxnSpPr>
          <p:nvPr userDrawn="1"/>
        </p:nvCxnSpPr>
        <p:spPr>
          <a:xfrm>
            <a:off x="364052" y="3823504"/>
            <a:ext cx="0" cy="213283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38" name="Content Placeholder 21">
            <a:extLst>
              <a:ext uri="{FF2B5EF4-FFF2-40B4-BE49-F238E27FC236}">
                <a16:creationId xmlns:a16="http://schemas.microsoft.com/office/drawing/2014/main" id="{98611BA5-4CCA-4CEC-AF49-8BFC83BDA912}"/>
              </a:ext>
            </a:extLst>
          </p:cNvPr>
          <p:cNvSpPr>
            <a:spLocks noGrp="1"/>
          </p:cNvSpPr>
          <p:nvPr>
            <p:ph sz="quarter" idx="19" hasCustomPrompt="1"/>
          </p:nvPr>
        </p:nvSpPr>
        <p:spPr>
          <a:xfrm>
            <a:off x="2986092" y="3937034"/>
            <a:ext cx="2435225" cy="1943100"/>
          </a:xfrm>
        </p:spPr>
        <p:txBody>
          <a:bodyPr>
            <a:noAutofit/>
          </a:bodyPr>
          <a:lstStyle>
            <a:lvl1pPr marL="0" indent="0">
              <a:buNone/>
              <a:defRPr sz="1400"/>
            </a:lvl1pPr>
            <a:lvl2pPr marL="457206" indent="0">
              <a:buNone/>
              <a:defRPr sz="1400"/>
            </a:lvl2pPr>
            <a:lvl3pPr marL="914411" indent="0">
              <a:buNone/>
              <a:defRPr sz="1400"/>
            </a:lvl3pPr>
            <a:lvl4pPr marL="1371617" indent="0">
              <a:buNone/>
              <a:defRPr sz="1400"/>
            </a:lvl4pPr>
            <a:lvl5pPr marL="1828823" indent="0">
              <a:buNone/>
              <a:defRPr sz="1400"/>
            </a:lvl5pPr>
          </a:lstStyle>
          <a:p>
            <a:pPr lvl="0"/>
            <a:r>
              <a:rPr lang="en-US"/>
              <a:t>Honeywell Sans Medium. Black color. Between 14-18 Point text.</a:t>
            </a:r>
          </a:p>
        </p:txBody>
      </p:sp>
      <p:sp>
        <p:nvSpPr>
          <p:cNvPr id="39" name="Content Placeholder 21">
            <a:extLst>
              <a:ext uri="{FF2B5EF4-FFF2-40B4-BE49-F238E27FC236}">
                <a16:creationId xmlns:a16="http://schemas.microsoft.com/office/drawing/2014/main" id="{1E92B5C8-E921-4AD6-8942-A7C4E5AF888C}"/>
              </a:ext>
            </a:extLst>
          </p:cNvPr>
          <p:cNvSpPr>
            <a:spLocks noGrp="1"/>
          </p:cNvSpPr>
          <p:nvPr>
            <p:ph sz="quarter" idx="20" hasCustomPrompt="1"/>
          </p:nvPr>
        </p:nvSpPr>
        <p:spPr>
          <a:xfrm>
            <a:off x="5949943" y="3937034"/>
            <a:ext cx="2435225" cy="1943100"/>
          </a:xfrm>
        </p:spPr>
        <p:txBody>
          <a:bodyPr>
            <a:noAutofit/>
          </a:bodyPr>
          <a:lstStyle>
            <a:lvl1pPr marL="0" indent="0">
              <a:buNone/>
              <a:defRPr sz="1400"/>
            </a:lvl1pPr>
            <a:lvl2pPr marL="457206" indent="0">
              <a:buNone/>
              <a:defRPr sz="1400"/>
            </a:lvl2pPr>
            <a:lvl3pPr marL="914411" indent="0">
              <a:buNone/>
              <a:defRPr sz="1400"/>
            </a:lvl3pPr>
            <a:lvl4pPr marL="1371617" indent="0">
              <a:buNone/>
              <a:defRPr sz="1400"/>
            </a:lvl4pPr>
            <a:lvl5pPr marL="1828823" indent="0">
              <a:buNone/>
              <a:defRPr sz="1400"/>
            </a:lvl5pPr>
          </a:lstStyle>
          <a:p>
            <a:pPr lvl="0"/>
            <a:r>
              <a:rPr lang="en-US"/>
              <a:t>Honeywell Sans Medium. Black color. Between 14-18 Point text.</a:t>
            </a:r>
          </a:p>
        </p:txBody>
      </p:sp>
      <p:sp>
        <p:nvSpPr>
          <p:cNvPr id="40" name="Content Placeholder 21">
            <a:extLst>
              <a:ext uri="{FF2B5EF4-FFF2-40B4-BE49-F238E27FC236}">
                <a16:creationId xmlns:a16="http://schemas.microsoft.com/office/drawing/2014/main" id="{7BE882FC-B5C4-4826-9A6C-6F624317A448}"/>
              </a:ext>
            </a:extLst>
          </p:cNvPr>
          <p:cNvSpPr>
            <a:spLocks noGrp="1"/>
          </p:cNvSpPr>
          <p:nvPr>
            <p:ph sz="quarter" idx="21" hasCustomPrompt="1"/>
          </p:nvPr>
        </p:nvSpPr>
        <p:spPr>
          <a:xfrm>
            <a:off x="9037495" y="3937034"/>
            <a:ext cx="2435225" cy="1943100"/>
          </a:xfrm>
        </p:spPr>
        <p:txBody>
          <a:bodyPr>
            <a:noAutofit/>
          </a:bodyPr>
          <a:lstStyle>
            <a:lvl1pPr marL="0" indent="0">
              <a:buNone/>
              <a:defRPr sz="1400"/>
            </a:lvl1pPr>
            <a:lvl2pPr marL="457206" indent="0">
              <a:buNone/>
              <a:defRPr sz="1400"/>
            </a:lvl2pPr>
            <a:lvl3pPr marL="914411" indent="0">
              <a:buNone/>
              <a:defRPr sz="1400"/>
            </a:lvl3pPr>
            <a:lvl4pPr marL="1371617" indent="0">
              <a:buNone/>
              <a:defRPr sz="1400"/>
            </a:lvl4pPr>
            <a:lvl5pPr marL="1828823" indent="0">
              <a:buNone/>
              <a:defRPr sz="1400"/>
            </a:lvl5pPr>
          </a:lstStyle>
          <a:p>
            <a:pPr lvl="0"/>
            <a:r>
              <a:rPr lang="en-US"/>
              <a:t>Honeywell Sans Medium. Black color. Between 14-18 Point text.</a:t>
            </a:r>
          </a:p>
        </p:txBody>
      </p:sp>
      <p:sp>
        <p:nvSpPr>
          <p:cNvPr id="41" name="Content Placeholder 3">
            <a:extLst>
              <a:ext uri="{FF2B5EF4-FFF2-40B4-BE49-F238E27FC236}">
                <a16:creationId xmlns:a16="http://schemas.microsoft.com/office/drawing/2014/main" id="{A8A15A24-EECC-419E-80D2-24B68A9BC44D}"/>
              </a:ext>
            </a:extLst>
          </p:cNvPr>
          <p:cNvSpPr>
            <a:spLocks noGrp="1"/>
          </p:cNvSpPr>
          <p:nvPr>
            <p:ph sz="quarter" idx="22" hasCustomPrompt="1"/>
          </p:nvPr>
        </p:nvSpPr>
        <p:spPr>
          <a:xfrm>
            <a:off x="650878" y="3898933"/>
            <a:ext cx="2082574" cy="1943100"/>
          </a:xfrm>
        </p:spPr>
        <p:txBody>
          <a:bodyPr anchor="t">
            <a:noAutofit/>
          </a:bodyPr>
          <a:lstStyle>
            <a:lvl1pPr marL="0" indent="0">
              <a:buNone/>
              <a:defRPr sz="2000" cap="all" baseline="0">
                <a:latin typeface="+mj-lt"/>
              </a:defRPr>
            </a:lvl1pPr>
            <a:lvl2pPr marL="457206" indent="0">
              <a:buNone/>
              <a:defRPr>
                <a:latin typeface="+mj-lt"/>
              </a:defRPr>
            </a:lvl2pPr>
            <a:lvl3pPr marL="914411" indent="0">
              <a:buNone/>
              <a:defRPr>
                <a:latin typeface="+mj-lt"/>
              </a:defRPr>
            </a:lvl3pPr>
            <a:lvl4pPr marL="1371617" indent="0">
              <a:buNone/>
              <a:defRPr>
                <a:latin typeface="+mj-lt"/>
              </a:defRPr>
            </a:lvl4pPr>
            <a:lvl5pPr marL="1828823" indent="0">
              <a:buNone/>
              <a:defRPr>
                <a:latin typeface="+mj-lt"/>
              </a:defRPr>
            </a:lvl5pPr>
          </a:lstStyle>
          <a:p>
            <a:pPr lvl="0"/>
            <a:r>
              <a:rPr lang="en-US"/>
              <a:t>headline, 20 Pt Caps hon sans Black</a:t>
            </a:r>
          </a:p>
        </p:txBody>
      </p:sp>
    </p:spTree>
    <p:extLst>
      <p:ext uri="{BB962C8B-B14F-4D97-AF65-F5344CB8AC3E}">
        <p14:creationId xmlns:p14="http://schemas.microsoft.com/office/powerpoint/2010/main" val="5854212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5D9BBF2-AA44-4499-9857-E15D53165A1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226" name="think-cell Slide" r:id="rId5" imgW="572" imgH="572" progId="TCLayout.ActiveDocument.1">
                  <p:embed/>
                </p:oleObj>
              </mc:Choice>
              <mc:Fallback>
                <p:oleObj name="think-cell Slide" r:id="rId5" imgW="572" imgH="572" progId="TCLayout.ActiveDocument.1">
                  <p:embed/>
                  <p:pic>
                    <p:nvPicPr>
                      <p:cNvPr id="7" name="Object 6" hidden="1">
                        <a:extLst>
                          <a:ext uri="{FF2B5EF4-FFF2-40B4-BE49-F238E27FC236}">
                            <a16:creationId xmlns:a16="http://schemas.microsoft.com/office/drawing/2014/main" id="{95D9BBF2-AA44-4499-9857-E15D53165A1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5569AFC9-68E2-4688-BC20-2ABC2A8C2345}"/>
              </a:ext>
            </a:extLst>
          </p:cNvPr>
          <p:cNvSpPr/>
          <p:nvPr userDrawn="1">
            <p:custDataLst>
              <p:tags r:id="rId3"/>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411" eaLnBrk="1" fontAlgn="auto" hangingPunct="1">
              <a:lnSpc>
                <a:spcPct val="90000"/>
              </a:lnSpc>
            </a:pPr>
            <a:endParaRPr lang="en-US" sz="4400">
              <a:solidFill>
                <a:srgbClr val="FFFFFF"/>
              </a:solidFill>
              <a:latin typeface="Honeywell Sans Web Black" panose="02010A03040101060203" pitchFamily="2" charset="0"/>
              <a:sym typeface="Honeywell Sans Web Black" panose="02010A03040101060203" pitchFamily="2" charset="0"/>
            </a:endParaRPr>
          </a:p>
        </p:txBody>
      </p:sp>
      <p:sp>
        <p:nvSpPr>
          <p:cNvPr id="5" name="Slide Number Placeholder 4">
            <a:extLst>
              <a:ext uri="{FF2B5EF4-FFF2-40B4-BE49-F238E27FC236}">
                <a16:creationId xmlns:a16="http://schemas.microsoft.com/office/drawing/2014/main" id="{9E05A3E6-77D7-49AF-8464-642C3912D663}"/>
              </a:ext>
            </a:extLst>
          </p:cNvPr>
          <p:cNvSpPr>
            <a:spLocks noGrp="1"/>
          </p:cNvSpPr>
          <p:nvPr>
            <p:ph type="sldNum" sz="quarter" idx="12"/>
          </p:nvPr>
        </p:nvSpPr>
        <p:spPr/>
        <p:txBody>
          <a:bodyPr/>
          <a:lstStyle/>
          <a:p>
            <a:fld id="{57F8D219-E07F-4786-A235-405F80FBEEA9}" type="slidenum">
              <a:rPr lang="en-US" smtClean="0">
                <a:solidFill>
                  <a:srgbClr val="FFFFFF"/>
                </a:solidFill>
              </a:rPr>
              <a:pPr/>
              <a:t>‹#›</a:t>
            </a:fld>
            <a:endParaRPr lang="en-US">
              <a:solidFill>
                <a:srgbClr val="FFFFFF"/>
              </a:solidFill>
            </a:endParaRPr>
          </a:p>
        </p:txBody>
      </p:sp>
      <p:sp>
        <p:nvSpPr>
          <p:cNvPr id="16" name="Title 1">
            <a:extLst>
              <a:ext uri="{FF2B5EF4-FFF2-40B4-BE49-F238E27FC236}">
                <a16:creationId xmlns:a16="http://schemas.microsoft.com/office/drawing/2014/main" id="{21445888-4545-4DD2-B216-82739EAC7CF1}"/>
              </a:ext>
            </a:extLst>
          </p:cNvPr>
          <p:cNvSpPr>
            <a:spLocks noGrp="1"/>
          </p:cNvSpPr>
          <p:nvPr>
            <p:ph type="title" hasCustomPrompt="1"/>
          </p:nvPr>
        </p:nvSpPr>
        <p:spPr>
          <a:xfrm>
            <a:off x="336495" y="365126"/>
            <a:ext cx="1316460" cy="759668"/>
          </a:xfrm>
        </p:spPr>
        <p:txBody>
          <a:bodyPr/>
          <a:lstStyle>
            <a:lvl1pPr>
              <a:defRPr>
                <a:solidFill>
                  <a:schemeClr val="tx2"/>
                </a:solidFill>
              </a:defRPr>
            </a:lvl1pPr>
          </a:lstStyle>
          <a:p>
            <a:r>
              <a:rPr lang="en-US"/>
              <a:t>SBG</a:t>
            </a:r>
          </a:p>
        </p:txBody>
      </p:sp>
      <p:sp>
        <p:nvSpPr>
          <p:cNvPr id="17" name="Content Placeholder 9">
            <a:extLst>
              <a:ext uri="{FF2B5EF4-FFF2-40B4-BE49-F238E27FC236}">
                <a16:creationId xmlns:a16="http://schemas.microsoft.com/office/drawing/2014/main" id="{AE4CA5D5-5FF7-4819-95FF-4AC7EA63AF0D}"/>
              </a:ext>
            </a:extLst>
          </p:cNvPr>
          <p:cNvSpPr>
            <a:spLocks noGrp="1"/>
          </p:cNvSpPr>
          <p:nvPr>
            <p:ph sz="quarter" idx="13" hasCustomPrompt="1"/>
          </p:nvPr>
        </p:nvSpPr>
        <p:spPr>
          <a:xfrm>
            <a:off x="1506195" y="365126"/>
            <a:ext cx="10219166" cy="759668"/>
          </a:xfrm>
        </p:spPr>
        <p:txBody>
          <a:bodyPr anchor="ctr">
            <a:noAutofit/>
          </a:bodyPr>
          <a:lstStyle>
            <a:lvl1pPr marL="0" indent="0">
              <a:buNone/>
              <a:defRPr sz="4000" cap="all" spc="-300" baseline="0">
                <a:latin typeface="+mj-lt"/>
              </a:defRPr>
            </a:lvl1pPr>
            <a:lvl2pPr marL="457206" indent="0">
              <a:buNone/>
              <a:defRPr sz="4800">
                <a:latin typeface="+mj-lt"/>
              </a:defRPr>
            </a:lvl2pPr>
            <a:lvl3pPr marL="914411" indent="0">
              <a:buNone/>
              <a:defRPr sz="4800">
                <a:latin typeface="+mj-lt"/>
              </a:defRPr>
            </a:lvl3pPr>
            <a:lvl4pPr marL="1371617" indent="0">
              <a:buNone/>
              <a:defRPr sz="4800">
                <a:latin typeface="+mj-lt"/>
              </a:defRPr>
            </a:lvl4pPr>
            <a:lvl5pPr marL="1828823" indent="0">
              <a:buNone/>
              <a:defRPr sz="4800">
                <a:latin typeface="+mj-lt"/>
              </a:defRPr>
            </a:lvl5pPr>
          </a:lstStyle>
          <a:p>
            <a:pPr lvl="0"/>
            <a:r>
              <a:rPr lang="en-US"/>
              <a:t>Headline black 40pt</a:t>
            </a:r>
          </a:p>
        </p:txBody>
      </p:sp>
    </p:spTree>
    <p:extLst>
      <p:ext uri="{BB962C8B-B14F-4D97-AF65-F5344CB8AC3E}">
        <p14:creationId xmlns:p14="http://schemas.microsoft.com/office/powerpoint/2010/main" val="3279729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1409700"/>
            <a:ext cx="8382000" cy="2438401"/>
          </a:xfrm>
        </p:spPr>
        <p:txBody>
          <a:bodyPr tIns="0" anchor="t"/>
          <a:lstStyle>
            <a:lvl1pPr>
              <a:lnSpc>
                <a:spcPct val="100000"/>
              </a:lnSpc>
              <a:defRPr lang="en-US" sz="4400" b="0" kern="1200" cap="all" baseline="0" dirty="0">
                <a:solidFill>
                  <a:schemeClr val="bg1"/>
                </a:solidFill>
                <a:latin typeface="+mj-lt"/>
                <a:ea typeface="+mj-ea"/>
                <a:cs typeface="+mj-cs"/>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3848101"/>
            <a:ext cx="5600700" cy="2019300"/>
          </a:xfrm>
        </p:spPr>
        <p:txBody>
          <a:bodyPr/>
          <a:lstStyle>
            <a:lvl1pPr marL="0" indent="0">
              <a:buNone/>
              <a:defRPr lang="en-US" sz="20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554CFFDD-05DC-402C-8089-120C9C2FE86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464744"/>
            <a:ext cx="1143000" cy="213769"/>
          </a:xfrm>
          <a:prstGeom prst="rect">
            <a:avLst/>
          </a:prstGeom>
        </p:spPr>
      </p:pic>
    </p:spTree>
    <p:extLst>
      <p:ext uri="{BB962C8B-B14F-4D97-AF65-F5344CB8AC3E}">
        <p14:creationId xmlns:p14="http://schemas.microsoft.com/office/powerpoint/2010/main" val="70949447"/>
      </p:ext>
    </p:extLst>
  </p:cSld>
  <p:clrMapOvr>
    <a:masterClrMapping/>
  </p:clrMapOvr>
  <p:extLst>
    <p:ext uri="{DCECCB84-F9BA-43D5-87BE-67443E8EF086}">
      <p15:sldGuideLst xmlns:p15="http://schemas.microsoft.com/office/powerpoint/2012/main">
        <p15:guide id="1" pos="5592"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Blank w Footer">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C6EF16E-DDF1-44C2-AAFE-4D559E1F081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250" name="think-cell Slide" r:id="rId5" imgW="572" imgH="572" progId="TCLayout.ActiveDocument.1">
                  <p:embed/>
                </p:oleObj>
              </mc:Choice>
              <mc:Fallback>
                <p:oleObj name="think-cell Slide" r:id="rId5" imgW="572" imgH="572" progId="TCLayout.ActiveDocument.1">
                  <p:embed/>
                  <p:pic>
                    <p:nvPicPr>
                      <p:cNvPr id="8" name="Object 7" hidden="1">
                        <a:extLst>
                          <a:ext uri="{FF2B5EF4-FFF2-40B4-BE49-F238E27FC236}">
                            <a16:creationId xmlns:a16="http://schemas.microsoft.com/office/drawing/2014/main" id="{FC6EF16E-DDF1-44C2-AAFE-4D559E1F081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CA3A46ED-CAD4-4E49-B9E0-E9B05E51040B}"/>
              </a:ext>
            </a:extLst>
          </p:cNvPr>
          <p:cNvSpPr/>
          <p:nvPr userDrawn="1">
            <p:custDataLst>
              <p:tags r:id="rId3"/>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411" eaLnBrk="1" fontAlgn="auto" hangingPunct="1">
              <a:lnSpc>
                <a:spcPct val="90000"/>
              </a:lnSpc>
            </a:pPr>
            <a:endParaRPr lang="en-US" sz="4400">
              <a:solidFill>
                <a:srgbClr val="FFFFFF"/>
              </a:solidFill>
              <a:latin typeface="Honeywell Sans Web Black" panose="02010A03040101060203" pitchFamily="2" charset="0"/>
              <a:sym typeface="Honeywell Sans Web Black" panose="02010A03040101060203" pitchFamily="2" charset="0"/>
            </a:endParaRPr>
          </a:p>
        </p:txBody>
      </p:sp>
      <p:sp>
        <p:nvSpPr>
          <p:cNvPr id="6" name="Slide Number Placeholder 5">
            <a:extLst>
              <a:ext uri="{FF2B5EF4-FFF2-40B4-BE49-F238E27FC236}">
                <a16:creationId xmlns:a16="http://schemas.microsoft.com/office/drawing/2014/main" id="{87605B41-680B-4AAA-847D-44B8369849A1}"/>
              </a:ext>
            </a:extLst>
          </p:cNvPr>
          <p:cNvSpPr>
            <a:spLocks noGrp="1"/>
          </p:cNvSpPr>
          <p:nvPr>
            <p:ph type="sldNum" sz="quarter" idx="12"/>
          </p:nvPr>
        </p:nvSpPr>
        <p:spPr/>
        <p:txBody>
          <a:bodyPr/>
          <a:lstStyle/>
          <a:p>
            <a:fld id="{57F8D219-E07F-4786-A235-405F80FBEEA9}" type="slidenum">
              <a:rPr lang="en-US" smtClean="0">
                <a:solidFill>
                  <a:srgbClr val="FFFFFF"/>
                </a:solidFill>
              </a:rPr>
              <a:pPr/>
              <a:t>‹#›</a:t>
            </a:fld>
            <a:endParaRPr lang="en-US">
              <a:solidFill>
                <a:srgbClr val="FFFFFF"/>
              </a:solidFill>
            </a:endParaRPr>
          </a:p>
        </p:txBody>
      </p:sp>
      <p:sp>
        <p:nvSpPr>
          <p:cNvPr id="11" name="Rectangle 10">
            <a:extLst>
              <a:ext uri="{FF2B5EF4-FFF2-40B4-BE49-F238E27FC236}">
                <a16:creationId xmlns:a16="http://schemas.microsoft.com/office/drawing/2014/main" id="{E355F422-6F21-49FF-8E1A-284C2A6A2281}"/>
              </a:ext>
            </a:extLst>
          </p:cNvPr>
          <p:cNvSpPr/>
          <p:nvPr userDrawn="1"/>
        </p:nvSpPr>
        <p:spPr>
          <a:xfrm>
            <a:off x="0" y="6388552"/>
            <a:ext cx="10331111" cy="469448"/>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1" eaLnBrk="1" fontAlgn="auto" hangingPunct="1">
              <a:spcBef>
                <a:spcPts val="0"/>
              </a:spcBef>
              <a:spcAft>
                <a:spcPts val="0"/>
              </a:spcAft>
            </a:pPr>
            <a:endParaRPr lang="en-US">
              <a:solidFill>
                <a:srgbClr val="FFFFFF"/>
              </a:solidFill>
            </a:endParaRPr>
          </a:p>
        </p:txBody>
      </p:sp>
      <p:sp>
        <p:nvSpPr>
          <p:cNvPr id="5" name="Content Placeholder 4">
            <a:extLst>
              <a:ext uri="{FF2B5EF4-FFF2-40B4-BE49-F238E27FC236}">
                <a16:creationId xmlns:a16="http://schemas.microsoft.com/office/drawing/2014/main" id="{EDB52750-D2EE-41E1-8AC3-9AF46D051F9C}"/>
              </a:ext>
            </a:extLst>
          </p:cNvPr>
          <p:cNvSpPr>
            <a:spLocks noGrp="1"/>
          </p:cNvSpPr>
          <p:nvPr>
            <p:ph sz="quarter" idx="14" hasCustomPrompt="1"/>
          </p:nvPr>
        </p:nvSpPr>
        <p:spPr>
          <a:xfrm>
            <a:off x="0" y="6423251"/>
            <a:ext cx="10182226" cy="400050"/>
          </a:xfrm>
        </p:spPr>
        <p:txBody>
          <a:bodyPr anchor="ctr">
            <a:noAutofit/>
          </a:bodyPr>
          <a:lstStyle>
            <a:lvl1pPr marL="0" indent="0" algn="r">
              <a:buNone/>
              <a:defRPr sz="2400">
                <a:solidFill>
                  <a:schemeClr val="bg1"/>
                </a:solidFill>
                <a:latin typeface="+mj-lt"/>
              </a:defRPr>
            </a:lvl1pPr>
            <a:lvl2pPr marL="457206" indent="0" algn="r">
              <a:buNone/>
              <a:defRPr/>
            </a:lvl2pPr>
            <a:lvl3pPr marL="914411" indent="0" algn="r">
              <a:buNone/>
              <a:defRPr/>
            </a:lvl3pPr>
            <a:lvl4pPr marL="1371617" indent="0" algn="r">
              <a:buNone/>
              <a:defRPr/>
            </a:lvl4pPr>
            <a:lvl5pPr marL="1828823" indent="0" algn="r">
              <a:buNone/>
              <a:defRPr/>
            </a:lvl5pPr>
          </a:lstStyle>
          <a:p>
            <a:pPr lvl="0"/>
            <a:r>
              <a:rPr lang="en-US"/>
              <a:t>Takeaway is in Honeywell Sans Black, 24 Point White Title Case</a:t>
            </a:r>
          </a:p>
        </p:txBody>
      </p:sp>
      <p:sp>
        <p:nvSpPr>
          <p:cNvPr id="19" name="Title 1">
            <a:extLst>
              <a:ext uri="{FF2B5EF4-FFF2-40B4-BE49-F238E27FC236}">
                <a16:creationId xmlns:a16="http://schemas.microsoft.com/office/drawing/2014/main" id="{ACFCAF23-2FBA-4258-8797-F74736FE467C}"/>
              </a:ext>
            </a:extLst>
          </p:cNvPr>
          <p:cNvSpPr>
            <a:spLocks noGrp="1"/>
          </p:cNvSpPr>
          <p:nvPr>
            <p:ph type="title" hasCustomPrompt="1"/>
          </p:nvPr>
        </p:nvSpPr>
        <p:spPr>
          <a:xfrm>
            <a:off x="336495" y="365126"/>
            <a:ext cx="1316460" cy="759668"/>
          </a:xfrm>
        </p:spPr>
        <p:txBody>
          <a:bodyPr/>
          <a:lstStyle>
            <a:lvl1pPr>
              <a:defRPr>
                <a:solidFill>
                  <a:schemeClr val="tx2"/>
                </a:solidFill>
              </a:defRPr>
            </a:lvl1pPr>
          </a:lstStyle>
          <a:p>
            <a:r>
              <a:rPr lang="en-US"/>
              <a:t>SBG</a:t>
            </a:r>
          </a:p>
        </p:txBody>
      </p:sp>
      <p:sp>
        <p:nvSpPr>
          <p:cNvPr id="20" name="Content Placeholder 9">
            <a:extLst>
              <a:ext uri="{FF2B5EF4-FFF2-40B4-BE49-F238E27FC236}">
                <a16:creationId xmlns:a16="http://schemas.microsoft.com/office/drawing/2014/main" id="{0F3A2A98-161E-439D-82F7-8556BEB8AD1B}"/>
              </a:ext>
            </a:extLst>
          </p:cNvPr>
          <p:cNvSpPr>
            <a:spLocks noGrp="1"/>
          </p:cNvSpPr>
          <p:nvPr>
            <p:ph sz="quarter" idx="13" hasCustomPrompt="1"/>
          </p:nvPr>
        </p:nvSpPr>
        <p:spPr>
          <a:xfrm>
            <a:off x="1506195" y="365126"/>
            <a:ext cx="10219166" cy="759668"/>
          </a:xfrm>
        </p:spPr>
        <p:txBody>
          <a:bodyPr anchor="ctr">
            <a:noAutofit/>
          </a:bodyPr>
          <a:lstStyle>
            <a:lvl1pPr marL="0" indent="0">
              <a:buNone/>
              <a:defRPr sz="4000" cap="all" spc="-300" baseline="0">
                <a:latin typeface="+mj-lt"/>
              </a:defRPr>
            </a:lvl1pPr>
            <a:lvl2pPr marL="457206" indent="0">
              <a:buNone/>
              <a:defRPr sz="4800">
                <a:latin typeface="+mj-lt"/>
              </a:defRPr>
            </a:lvl2pPr>
            <a:lvl3pPr marL="914411" indent="0">
              <a:buNone/>
              <a:defRPr sz="4800">
                <a:latin typeface="+mj-lt"/>
              </a:defRPr>
            </a:lvl3pPr>
            <a:lvl4pPr marL="1371617" indent="0">
              <a:buNone/>
              <a:defRPr sz="4800">
                <a:latin typeface="+mj-lt"/>
              </a:defRPr>
            </a:lvl4pPr>
            <a:lvl5pPr marL="1828823" indent="0">
              <a:buNone/>
              <a:defRPr sz="4800">
                <a:latin typeface="+mj-lt"/>
              </a:defRPr>
            </a:lvl5pPr>
          </a:lstStyle>
          <a:p>
            <a:pPr lvl="0"/>
            <a:r>
              <a:rPr lang="en-US"/>
              <a:t>Headline black 40pt</a:t>
            </a:r>
          </a:p>
        </p:txBody>
      </p:sp>
    </p:spTree>
    <p:extLst>
      <p:ext uri="{BB962C8B-B14F-4D97-AF65-F5344CB8AC3E}">
        <p14:creationId xmlns:p14="http://schemas.microsoft.com/office/powerpoint/2010/main" val="3439238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Blocker">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C6EF16E-DDF1-44C2-AAFE-4D559E1F081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274" name="think-cell Slide" r:id="rId5" imgW="572" imgH="572" progId="TCLayout.ActiveDocument.1">
                  <p:embed/>
                </p:oleObj>
              </mc:Choice>
              <mc:Fallback>
                <p:oleObj name="think-cell Slide" r:id="rId5" imgW="572" imgH="572" progId="TCLayout.ActiveDocument.1">
                  <p:embed/>
                  <p:pic>
                    <p:nvPicPr>
                      <p:cNvPr id="8" name="Object 7" hidden="1">
                        <a:extLst>
                          <a:ext uri="{FF2B5EF4-FFF2-40B4-BE49-F238E27FC236}">
                            <a16:creationId xmlns:a16="http://schemas.microsoft.com/office/drawing/2014/main" id="{FC6EF16E-DDF1-44C2-AAFE-4D559E1F081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CA3A46ED-CAD4-4E49-B9E0-E9B05E51040B}"/>
              </a:ext>
            </a:extLst>
          </p:cNvPr>
          <p:cNvSpPr/>
          <p:nvPr userDrawn="1">
            <p:custDataLst>
              <p:tags r:id="rId3"/>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411" eaLnBrk="1" fontAlgn="auto" hangingPunct="1">
              <a:lnSpc>
                <a:spcPct val="90000"/>
              </a:lnSpc>
            </a:pPr>
            <a:endParaRPr lang="en-US" sz="4400">
              <a:solidFill>
                <a:srgbClr val="FFFFFF"/>
              </a:solidFill>
              <a:latin typeface="Honeywell Sans Web Black" panose="02010A03040101060203" pitchFamily="2" charset="0"/>
              <a:sym typeface="Honeywell Sans Web Black" panose="02010A03040101060203" pitchFamily="2" charset="0"/>
            </a:endParaRPr>
          </a:p>
        </p:txBody>
      </p:sp>
      <p:sp>
        <p:nvSpPr>
          <p:cNvPr id="6" name="Slide Number Placeholder 5">
            <a:extLst>
              <a:ext uri="{FF2B5EF4-FFF2-40B4-BE49-F238E27FC236}">
                <a16:creationId xmlns:a16="http://schemas.microsoft.com/office/drawing/2014/main" id="{87605B41-680B-4AAA-847D-44B8369849A1}"/>
              </a:ext>
            </a:extLst>
          </p:cNvPr>
          <p:cNvSpPr>
            <a:spLocks noGrp="1"/>
          </p:cNvSpPr>
          <p:nvPr>
            <p:ph type="sldNum" sz="quarter" idx="12"/>
          </p:nvPr>
        </p:nvSpPr>
        <p:spPr/>
        <p:txBody>
          <a:bodyPr/>
          <a:lstStyle/>
          <a:p>
            <a:fld id="{57F8D219-E07F-4786-A235-405F80FBEEA9}" type="slidenum">
              <a:rPr lang="en-US" smtClean="0">
                <a:solidFill>
                  <a:srgbClr val="FFFFFF"/>
                </a:solidFill>
              </a:rPr>
              <a:pPr/>
              <a:t>‹#›</a:t>
            </a:fld>
            <a:endParaRPr lang="en-US">
              <a:solidFill>
                <a:srgbClr val="FFFFFF"/>
              </a:solidFill>
            </a:endParaRPr>
          </a:p>
        </p:txBody>
      </p:sp>
      <p:sp>
        <p:nvSpPr>
          <p:cNvPr id="19" name="Title 1">
            <a:extLst>
              <a:ext uri="{FF2B5EF4-FFF2-40B4-BE49-F238E27FC236}">
                <a16:creationId xmlns:a16="http://schemas.microsoft.com/office/drawing/2014/main" id="{ACFCAF23-2FBA-4258-8797-F74736FE467C}"/>
              </a:ext>
            </a:extLst>
          </p:cNvPr>
          <p:cNvSpPr>
            <a:spLocks noGrp="1"/>
          </p:cNvSpPr>
          <p:nvPr>
            <p:ph type="title" hasCustomPrompt="1"/>
          </p:nvPr>
        </p:nvSpPr>
        <p:spPr>
          <a:xfrm>
            <a:off x="336495" y="365126"/>
            <a:ext cx="1316460" cy="759668"/>
          </a:xfrm>
        </p:spPr>
        <p:txBody>
          <a:bodyPr/>
          <a:lstStyle>
            <a:lvl1pPr>
              <a:defRPr>
                <a:solidFill>
                  <a:schemeClr val="tx2"/>
                </a:solidFill>
              </a:defRPr>
            </a:lvl1pPr>
          </a:lstStyle>
          <a:p>
            <a:r>
              <a:rPr lang="en-US"/>
              <a:t>SBG</a:t>
            </a:r>
          </a:p>
        </p:txBody>
      </p:sp>
      <p:sp>
        <p:nvSpPr>
          <p:cNvPr id="20" name="Content Placeholder 9">
            <a:extLst>
              <a:ext uri="{FF2B5EF4-FFF2-40B4-BE49-F238E27FC236}">
                <a16:creationId xmlns:a16="http://schemas.microsoft.com/office/drawing/2014/main" id="{0F3A2A98-161E-439D-82F7-8556BEB8AD1B}"/>
              </a:ext>
            </a:extLst>
          </p:cNvPr>
          <p:cNvSpPr>
            <a:spLocks noGrp="1"/>
          </p:cNvSpPr>
          <p:nvPr>
            <p:ph sz="quarter" idx="13" hasCustomPrompt="1"/>
          </p:nvPr>
        </p:nvSpPr>
        <p:spPr>
          <a:xfrm>
            <a:off x="1506195" y="365126"/>
            <a:ext cx="10219166" cy="759668"/>
          </a:xfrm>
        </p:spPr>
        <p:txBody>
          <a:bodyPr anchor="ctr">
            <a:noAutofit/>
          </a:bodyPr>
          <a:lstStyle>
            <a:lvl1pPr marL="0" indent="0">
              <a:buNone/>
              <a:defRPr sz="4000" cap="all" spc="-300" baseline="0">
                <a:latin typeface="+mj-lt"/>
              </a:defRPr>
            </a:lvl1pPr>
            <a:lvl2pPr marL="457206" indent="0">
              <a:buNone/>
              <a:defRPr sz="4800">
                <a:latin typeface="+mj-lt"/>
              </a:defRPr>
            </a:lvl2pPr>
            <a:lvl3pPr marL="914411" indent="0">
              <a:buNone/>
              <a:defRPr sz="4800">
                <a:latin typeface="+mj-lt"/>
              </a:defRPr>
            </a:lvl3pPr>
            <a:lvl4pPr marL="1371617" indent="0">
              <a:buNone/>
              <a:defRPr sz="4800">
                <a:latin typeface="+mj-lt"/>
              </a:defRPr>
            </a:lvl4pPr>
            <a:lvl5pPr marL="1828823" indent="0">
              <a:buNone/>
              <a:defRPr sz="4800">
                <a:latin typeface="+mj-lt"/>
              </a:defRPr>
            </a:lvl5pPr>
          </a:lstStyle>
          <a:p>
            <a:pPr lvl="0"/>
            <a:r>
              <a:rPr lang="en-US"/>
              <a:t>Headline black 40pt</a:t>
            </a:r>
          </a:p>
        </p:txBody>
      </p:sp>
      <p:sp>
        <p:nvSpPr>
          <p:cNvPr id="4" name="Text Placeholder 3">
            <a:extLst>
              <a:ext uri="{FF2B5EF4-FFF2-40B4-BE49-F238E27FC236}">
                <a16:creationId xmlns:a16="http://schemas.microsoft.com/office/drawing/2014/main" id="{31EB47D6-91CF-476A-9720-8293DB2E5C1A}"/>
              </a:ext>
            </a:extLst>
          </p:cNvPr>
          <p:cNvSpPr>
            <a:spLocks noGrp="1"/>
          </p:cNvSpPr>
          <p:nvPr>
            <p:ph type="body" sz="quarter" idx="15" hasCustomPrompt="1"/>
          </p:nvPr>
        </p:nvSpPr>
        <p:spPr>
          <a:xfrm>
            <a:off x="336494" y="1440935"/>
            <a:ext cx="3987801" cy="369332"/>
          </a:xfrm>
          <a:prstGeom prst="callout1">
            <a:avLst>
              <a:gd name="adj1" fmla="val 12669"/>
              <a:gd name="adj2" fmla="val 27"/>
              <a:gd name="adj3" fmla="val 85136"/>
              <a:gd name="adj4" fmla="val 85"/>
            </a:avLst>
          </a:prstGeom>
          <a:ln w="50800">
            <a:solidFill>
              <a:schemeClr val="tx2"/>
            </a:solidFill>
            <a:miter lim="800000"/>
          </a:ln>
        </p:spPr>
        <p:txBody>
          <a:bodyPr anchor="ctr">
            <a:spAutoFit/>
          </a:bodyPr>
          <a:lstStyle>
            <a:lvl1pPr marL="0" indent="0">
              <a:buNone/>
              <a:defRPr sz="2000" cap="all" baseline="0">
                <a:latin typeface="+mj-lt"/>
              </a:defRPr>
            </a:lvl1pPr>
            <a:lvl2pPr marL="457206" indent="0">
              <a:buNone/>
              <a:defRPr>
                <a:latin typeface="+mj-lt"/>
              </a:defRPr>
            </a:lvl2pPr>
            <a:lvl3pPr marL="914411" indent="0">
              <a:buNone/>
              <a:defRPr>
                <a:latin typeface="+mj-lt"/>
              </a:defRPr>
            </a:lvl3pPr>
            <a:lvl4pPr marL="1371617" indent="0">
              <a:buNone/>
              <a:defRPr>
                <a:latin typeface="+mj-lt"/>
              </a:defRPr>
            </a:lvl4pPr>
            <a:lvl5pPr marL="1828823" indent="0">
              <a:buNone/>
              <a:defRPr>
                <a:latin typeface="+mj-lt"/>
              </a:defRPr>
            </a:lvl5pPr>
          </a:lstStyle>
          <a:p>
            <a:pPr lvl="0"/>
            <a:r>
              <a:rPr lang="en-US"/>
              <a:t>Header 20pt Caps</a:t>
            </a:r>
          </a:p>
        </p:txBody>
      </p:sp>
      <p:sp>
        <p:nvSpPr>
          <p:cNvPr id="12" name="Text Placeholder 3">
            <a:extLst>
              <a:ext uri="{FF2B5EF4-FFF2-40B4-BE49-F238E27FC236}">
                <a16:creationId xmlns:a16="http://schemas.microsoft.com/office/drawing/2014/main" id="{B6ECC0D2-5A81-41D9-8265-91707CA472FD}"/>
              </a:ext>
            </a:extLst>
          </p:cNvPr>
          <p:cNvSpPr>
            <a:spLocks noGrp="1"/>
          </p:cNvSpPr>
          <p:nvPr>
            <p:ph type="body" sz="quarter" idx="16" hasCustomPrompt="1"/>
          </p:nvPr>
        </p:nvSpPr>
        <p:spPr>
          <a:xfrm>
            <a:off x="4203758" y="1440935"/>
            <a:ext cx="3987801" cy="369332"/>
          </a:xfrm>
          <a:prstGeom prst="callout1">
            <a:avLst>
              <a:gd name="adj1" fmla="val 12669"/>
              <a:gd name="adj2" fmla="val 27"/>
              <a:gd name="adj3" fmla="val 85136"/>
              <a:gd name="adj4" fmla="val 85"/>
            </a:avLst>
          </a:prstGeom>
          <a:ln w="50800">
            <a:solidFill>
              <a:schemeClr val="tx2"/>
            </a:solidFill>
            <a:miter lim="800000"/>
          </a:ln>
        </p:spPr>
        <p:txBody>
          <a:bodyPr anchor="ctr">
            <a:spAutoFit/>
          </a:bodyPr>
          <a:lstStyle>
            <a:lvl1pPr marL="0" indent="0">
              <a:buNone/>
              <a:defRPr sz="2000" cap="all" baseline="0">
                <a:latin typeface="+mj-lt"/>
              </a:defRPr>
            </a:lvl1pPr>
            <a:lvl2pPr marL="457206" indent="0">
              <a:buNone/>
              <a:defRPr>
                <a:latin typeface="+mj-lt"/>
              </a:defRPr>
            </a:lvl2pPr>
            <a:lvl3pPr marL="914411" indent="0">
              <a:buNone/>
              <a:defRPr>
                <a:latin typeface="+mj-lt"/>
              </a:defRPr>
            </a:lvl3pPr>
            <a:lvl4pPr marL="1371617" indent="0">
              <a:buNone/>
              <a:defRPr>
                <a:latin typeface="+mj-lt"/>
              </a:defRPr>
            </a:lvl4pPr>
            <a:lvl5pPr marL="1828823" indent="0">
              <a:buNone/>
              <a:defRPr>
                <a:latin typeface="+mj-lt"/>
              </a:defRPr>
            </a:lvl5pPr>
          </a:lstStyle>
          <a:p>
            <a:pPr lvl="0"/>
            <a:r>
              <a:rPr lang="en-US"/>
              <a:t>Header 20pt Caps</a:t>
            </a:r>
          </a:p>
        </p:txBody>
      </p:sp>
      <p:sp>
        <p:nvSpPr>
          <p:cNvPr id="13" name="Text Placeholder 3">
            <a:extLst>
              <a:ext uri="{FF2B5EF4-FFF2-40B4-BE49-F238E27FC236}">
                <a16:creationId xmlns:a16="http://schemas.microsoft.com/office/drawing/2014/main" id="{EFF423EF-EA9E-41D3-A267-0BE094221C15}"/>
              </a:ext>
            </a:extLst>
          </p:cNvPr>
          <p:cNvSpPr>
            <a:spLocks noGrp="1"/>
          </p:cNvSpPr>
          <p:nvPr>
            <p:ph type="body" sz="quarter" idx="17" hasCustomPrompt="1"/>
          </p:nvPr>
        </p:nvSpPr>
        <p:spPr>
          <a:xfrm>
            <a:off x="8061408" y="1440935"/>
            <a:ext cx="3987801" cy="369332"/>
          </a:xfrm>
          <a:prstGeom prst="callout1">
            <a:avLst>
              <a:gd name="adj1" fmla="val 12669"/>
              <a:gd name="adj2" fmla="val 27"/>
              <a:gd name="adj3" fmla="val 85136"/>
              <a:gd name="adj4" fmla="val 85"/>
            </a:avLst>
          </a:prstGeom>
          <a:ln w="50800">
            <a:solidFill>
              <a:schemeClr val="tx2"/>
            </a:solidFill>
            <a:miter lim="800000"/>
          </a:ln>
        </p:spPr>
        <p:txBody>
          <a:bodyPr anchor="ctr">
            <a:spAutoFit/>
          </a:bodyPr>
          <a:lstStyle>
            <a:lvl1pPr marL="0" indent="0">
              <a:buNone/>
              <a:defRPr sz="2000" cap="all" baseline="0">
                <a:latin typeface="+mj-lt"/>
              </a:defRPr>
            </a:lvl1pPr>
            <a:lvl2pPr marL="457206" indent="0">
              <a:buNone/>
              <a:defRPr>
                <a:latin typeface="+mj-lt"/>
              </a:defRPr>
            </a:lvl2pPr>
            <a:lvl3pPr marL="914411" indent="0">
              <a:buNone/>
              <a:defRPr>
                <a:latin typeface="+mj-lt"/>
              </a:defRPr>
            </a:lvl3pPr>
            <a:lvl4pPr marL="1371617" indent="0">
              <a:buNone/>
              <a:defRPr>
                <a:latin typeface="+mj-lt"/>
              </a:defRPr>
            </a:lvl4pPr>
            <a:lvl5pPr marL="1828823" indent="0">
              <a:buNone/>
              <a:defRPr>
                <a:latin typeface="+mj-lt"/>
              </a:defRPr>
            </a:lvl5pPr>
          </a:lstStyle>
          <a:p>
            <a:pPr lvl="0"/>
            <a:r>
              <a:rPr lang="en-US"/>
              <a:t>Header 20pt Caps</a:t>
            </a:r>
          </a:p>
        </p:txBody>
      </p:sp>
      <p:cxnSp>
        <p:nvCxnSpPr>
          <p:cNvPr id="10" name="Straight Connector 9">
            <a:extLst>
              <a:ext uri="{FF2B5EF4-FFF2-40B4-BE49-F238E27FC236}">
                <a16:creationId xmlns:a16="http://schemas.microsoft.com/office/drawing/2014/main" id="{185130F4-3A89-4146-B29F-8E2BAA6983CB}"/>
              </a:ext>
            </a:extLst>
          </p:cNvPr>
          <p:cNvCxnSpPr/>
          <p:nvPr userDrawn="1"/>
        </p:nvCxnSpPr>
        <p:spPr>
          <a:xfrm>
            <a:off x="3924300" y="1524000"/>
            <a:ext cx="0" cy="46482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7684C66-AD94-4F6D-AB5A-9013129C4D8D}"/>
              </a:ext>
            </a:extLst>
          </p:cNvPr>
          <p:cNvCxnSpPr/>
          <p:nvPr userDrawn="1"/>
        </p:nvCxnSpPr>
        <p:spPr>
          <a:xfrm>
            <a:off x="7743826" y="1524000"/>
            <a:ext cx="0" cy="46482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1896172"/>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Blocker w Footer">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C6EF16E-DDF1-44C2-AAFE-4D559E1F081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298" name="think-cell Slide" r:id="rId5" imgW="572" imgH="572" progId="TCLayout.ActiveDocument.1">
                  <p:embed/>
                </p:oleObj>
              </mc:Choice>
              <mc:Fallback>
                <p:oleObj name="think-cell Slide" r:id="rId5" imgW="572" imgH="572" progId="TCLayout.ActiveDocument.1">
                  <p:embed/>
                  <p:pic>
                    <p:nvPicPr>
                      <p:cNvPr id="8" name="Object 7" hidden="1">
                        <a:extLst>
                          <a:ext uri="{FF2B5EF4-FFF2-40B4-BE49-F238E27FC236}">
                            <a16:creationId xmlns:a16="http://schemas.microsoft.com/office/drawing/2014/main" id="{FC6EF16E-DDF1-44C2-AAFE-4D559E1F081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CA3A46ED-CAD4-4E49-B9E0-E9B05E51040B}"/>
              </a:ext>
            </a:extLst>
          </p:cNvPr>
          <p:cNvSpPr/>
          <p:nvPr userDrawn="1">
            <p:custDataLst>
              <p:tags r:id="rId3"/>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411" eaLnBrk="1" fontAlgn="auto" hangingPunct="1">
              <a:lnSpc>
                <a:spcPct val="90000"/>
              </a:lnSpc>
            </a:pPr>
            <a:endParaRPr lang="en-US" sz="4400">
              <a:solidFill>
                <a:srgbClr val="FFFFFF"/>
              </a:solidFill>
              <a:latin typeface="Honeywell Sans Web Black" panose="02010A03040101060203" pitchFamily="2" charset="0"/>
              <a:sym typeface="Honeywell Sans Web Black" panose="02010A03040101060203" pitchFamily="2" charset="0"/>
            </a:endParaRPr>
          </a:p>
        </p:txBody>
      </p:sp>
      <p:sp>
        <p:nvSpPr>
          <p:cNvPr id="6" name="Slide Number Placeholder 5">
            <a:extLst>
              <a:ext uri="{FF2B5EF4-FFF2-40B4-BE49-F238E27FC236}">
                <a16:creationId xmlns:a16="http://schemas.microsoft.com/office/drawing/2014/main" id="{87605B41-680B-4AAA-847D-44B8369849A1}"/>
              </a:ext>
            </a:extLst>
          </p:cNvPr>
          <p:cNvSpPr>
            <a:spLocks noGrp="1"/>
          </p:cNvSpPr>
          <p:nvPr>
            <p:ph type="sldNum" sz="quarter" idx="12"/>
          </p:nvPr>
        </p:nvSpPr>
        <p:spPr/>
        <p:txBody>
          <a:bodyPr/>
          <a:lstStyle/>
          <a:p>
            <a:fld id="{57F8D219-E07F-4786-A235-405F80FBEEA9}" type="slidenum">
              <a:rPr lang="en-US" smtClean="0">
                <a:solidFill>
                  <a:srgbClr val="FFFFFF"/>
                </a:solidFill>
              </a:rPr>
              <a:pPr/>
              <a:t>‹#›</a:t>
            </a:fld>
            <a:endParaRPr lang="en-US">
              <a:solidFill>
                <a:srgbClr val="FFFFFF"/>
              </a:solidFill>
            </a:endParaRPr>
          </a:p>
        </p:txBody>
      </p:sp>
      <p:sp>
        <p:nvSpPr>
          <p:cNvPr id="11" name="Rectangle 10">
            <a:extLst>
              <a:ext uri="{FF2B5EF4-FFF2-40B4-BE49-F238E27FC236}">
                <a16:creationId xmlns:a16="http://schemas.microsoft.com/office/drawing/2014/main" id="{E355F422-6F21-49FF-8E1A-284C2A6A2281}"/>
              </a:ext>
            </a:extLst>
          </p:cNvPr>
          <p:cNvSpPr/>
          <p:nvPr userDrawn="1"/>
        </p:nvSpPr>
        <p:spPr>
          <a:xfrm>
            <a:off x="0" y="6388552"/>
            <a:ext cx="10331111" cy="469448"/>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1" eaLnBrk="1" fontAlgn="auto" hangingPunct="1">
              <a:spcBef>
                <a:spcPts val="0"/>
              </a:spcBef>
              <a:spcAft>
                <a:spcPts val="0"/>
              </a:spcAft>
            </a:pPr>
            <a:endParaRPr lang="en-US">
              <a:solidFill>
                <a:srgbClr val="FFFFFF"/>
              </a:solidFill>
            </a:endParaRPr>
          </a:p>
        </p:txBody>
      </p:sp>
      <p:sp>
        <p:nvSpPr>
          <p:cNvPr id="19" name="Title 1">
            <a:extLst>
              <a:ext uri="{FF2B5EF4-FFF2-40B4-BE49-F238E27FC236}">
                <a16:creationId xmlns:a16="http://schemas.microsoft.com/office/drawing/2014/main" id="{ACFCAF23-2FBA-4258-8797-F74736FE467C}"/>
              </a:ext>
            </a:extLst>
          </p:cNvPr>
          <p:cNvSpPr>
            <a:spLocks noGrp="1"/>
          </p:cNvSpPr>
          <p:nvPr>
            <p:ph type="title" hasCustomPrompt="1"/>
          </p:nvPr>
        </p:nvSpPr>
        <p:spPr>
          <a:xfrm>
            <a:off x="336495" y="365126"/>
            <a:ext cx="1316460" cy="759668"/>
          </a:xfrm>
        </p:spPr>
        <p:txBody>
          <a:bodyPr/>
          <a:lstStyle>
            <a:lvl1pPr>
              <a:defRPr>
                <a:solidFill>
                  <a:schemeClr val="tx2"/>
                </a:solidFill>
              </a:defRPr>
            </a:lvl1pPr>
          </a:lstStyle>
          <a:p>
            <a:r>
              <a:rPr lang="en-US"/>
              <a:t>SBG</a:t>
            </a:r>
          </a:p>
        </p:txBody>
      </p:sp>
      <p:sp>
        <p:nvSpPr>
          <p:cNvPr id="20" name="Content Placeholder 9">
            <a:extLst>
              <a:ext uri="{FF2B5EF4-FFF2-40B4-BE49-F238E27FC236}">
                <a16:creationId xmlns:a16="http://schemas.microsoft.com/office/drawing/2014/main" id="{0F3A2A98-161E-439D-82F7-8556BEB8AD1B}"/>
              </a:ext>
            </a:extLst>
          </p:cNvPr>
          <p:cNvSpPr>
            <a:spLocks noGrp="1"/>
          </p:cNvSpPr>
          <p:nvPr>
            <p:ph sz="quarter" idx="13" hasCustomPrompt="1"/>
          </p:nvPr>
        </p:nvSpPr>
        <p:spPr>
          <a:xfrm>
            <a:off x="1506195" y="365126"/>
            <a:ext cx="10219166" cy="759668"/>
          </a:xfrm>
        </p:spPr>
        <p:txBody>
          <a:bodyPr anchor="ctr">
            <a:noAutofit/>
          </a:bodyPr>
          <a:lstStyle>
            <a:lvl1pPr marL="0" indent="0">
              <a:buNone/>
              <a:defRPr sz="4000" cap="all" spc="-300" baseline="0">
                <a:latin typeface="+mj-lt"/>
              </a:defRPr>
            </a:lvl1pPr>
            <a:lvl2pPr marL="457206" indent="0">
              <a:buNone/>
              <a:defRPr sz="4800">
                <a:latin typeface="+mj-lt"/>
              </a:defRPr>
            </a:lvl2pPr>
            <a:lvl3pPr marL="914411" indent="0">
              <a:buNone/>
              <a:defRPr sz="4800">
                <a:latin typeface="+mj-lt"/>
              </a:defRPr>
            </a:lvl3pPr>
            <a:lvl4pPr marL="1371617" indent="0">
              <a:buNone/>
              <a:defRPr sz="4800">
                <a:latin typeface="+mj-lt"/>
              </a:defRPr>
            </a:lvl4pPr>
            <a:lvl5pPr marL="1828823" indent="0">
              <a:buNone/>
              <a:defRPr sz="4800">
                <a:latin typeface="+mj-lt"/>
              </a:defRPr>
            </a:lvl5pPr>
          </a:lstStyle>
          <a:p>
            <a:pPr lvl="0"/>
            <a:r>
              <a:rPr lang="en-US"/>
              <a:t>Headline black 40pt</a:t>
            </a:r>
          </a:p>
        </p:txBody>
      </p:sp>
      <p:sp>
        <p:nvSpPr>
          <p:cNvPr id="4" name="Text Placeholder 3">
            <a:extLst>
              <a:ext uri="{FF2B5EF4-FFF2-40B4-BE49-F238E27FC236}">
                <a16:creationId xmlns:a16="http://schemas.microsoft.com/office/drawing/2014/main" id="{31EB47D6-91CF-476A-9720-8293DB2E5C1A}"/>
              </a:ext>
            </a:extLst>
          </p:cNvPr>
          <p:cNvSpPr>
            <a:spLocks noGrp="1"/>
          </p:cNvSpPr>
          <p:nvPr>
            <p:ph type="body" sz="quarter" idx="15" hasCustomPrompt="1"/>
          </p:nvPr>
        </p:nvSpPr>
        <p:spPr>
          <a:xfrm>
            <a:off x="336494" y="1440935"/>
            <a:ext cx="3987801" cy="369332"/>
          </a:xfrm>
          <a:prstGeom prst="callout1">
            <a:avLst>
              <a:gd name="adj1" fmla="val 12669"/>
              <a:gd name="adj2" fmla="val 27"/>
              <a:gd name="adj3" fmla="val 85136"/>
              <a:gd name="adj4" fmla="val 85"/>
            </a:avLst>
          </a:prstGeom>
          <a:ln w="50800">
            <a:solidFill>
              <a:schemeClr val="tx2"/>
            </a:solidFill>
            <a:miter lim="800000"/>
          </a:ln>
        </p:spPr>
        <p:txBody>
          <a:bodyPr anchor="ctr">
            <a:spAutoFit/>
          </a:bodyPr>
          <a:lstStyle>
            <a:lvl1pPr marL="0" indent="0">
              <a:buNone/>
              <a:defRPr sz="2000" cap="all" baseline="0">
                <a:latin typeface="+mj-lt"/>
              </a:defRPr>
            </a:lvl1pPr>
            <a:lvl2pPr marL="457206" indent="0">
              <a:buNone/>
              <a:defRPr>
                <a:latin typeface="+mj-lt"/>
              </a:defRPr>
            </a:lvl2pPr>
            <a:lvl3pPr marL="914411" indent="0">
              <a:buNone/>
              <a:defRPr>
                <a:latin typeface="+mj-lt"/>
              </a:defRPr>
            </a:lvl3pPr>
            <a:lvl4pPr marL="1371617" indent="0">
              <a:buNone/>
              <a:defRPr>
                <a:latin typeface="+mj-lt"/>
              </a:defRPr>
            </a:lvl4pPr>
            <a:lvl5pPr marL="1828823" indent="0">
              <a:buNone/>
              <a:defRPr>
                <a:latin typeface="+mj-lt"/>
              </a:defRPr>
            </a:lvl5pPr>
          </a:lstStyle>
          <a:p>
            <a:pPr lvl="0"/>
            <a:r>
              <a:rPr lang="en-US"/>
              <a:t>Header 20pt Caps</a:t>
            </a:r>
          </a:p>
        </p:txBody>
      </p:sp>
      <p:sp>
        <p:nvSpPr>
          <p:cNvPr id="12" name="Text Placeholder 3">
            <a:extLst>
              <a:ext uri="{FF2B5EF4-FFF2-40B4-BE49-F238E27FC236}">
                <a16:creationId xmlns:a16="http://schemas.microsoft.com/office/drawing/2014/main" id="{B6ECC0D2-5A81-41D9-8265-91707CA472FD}"/>
              </a:ext>
            </a:extLst>
          </p:cNvPr>
          <p:cNvSpPr>
            <a:spLocks noGrp="1"/>
          </p:cNvSpPr>
          <p:nvPr>
            <p:ph type="body" sz="quarter" idx="16" hasCustomPrompt="1"/>
          </p:nvPr>
        </p:nvSpPr>
        <p:spPr>
          <a:xfrm>
            <a:off x="4203758" y="1440935"/>
            <a:ext cx="3987801" cy="369332"/>
          </a:xfrm>
          <a:prstGeom prst="callout1">
            <a:avLst>
              <a:gd name="adj1" fmla="val 12669"/>
              <a:gd name="adj2" fmla="val 27"/>
              <a:gd name="adj3" fmla="val 85136"/>
              <a:gd name="adj4" fmla="val 85"/>
            </a:avLst>
          </a:prstGeom>
          <a:ln w="50800">
            <a:solidFill>
              <a:schemeClr val="tx2"/>
            </a:solidFill>
            <a:miter lim="800000"/>
          </a:ln>
        </p:spPr>
        <p:txBody>
          <a:bodyPr anchor="ctr">
            <a:spAutoFit/>
          </a:bodyPr>
          <a:lstStyle>
            <a:lvl1pPr marL="0" indent="0">
              <a:buNone/>
              <a:defRPr sz="2000" cap="all" baseline="0">
                <a:latin typeface="+mj-lt"/>
              </a:defRPr>
            </a:lvl1pPr>
            <a:lvl2pPr marL="457206" indent="0">
              <a:buNone/>
              <a:defRPr>
                <a:latin typeface="+mj-lt"/>
              </a:defRPr>
            </a:lvl2pPr>
            <a:lvl3pPr marL="914411" indent="0">
              <a:buNone/>
              <a:defRPr>
                <a:latin typeface="+mj-lt"/>
              </a:defRPr>
            </a:lvl3pPr>
            <a:lvl4pPr marL="1371617" indent="0">
              <a:buNone/>
              <a:defRPr>
                <a:latin typeface="+mj-lt"/>
              </a:defRPr>
            </a:lvl4pPr>
            <a:lvl5pPr marL="1828823" indent="0">
              <a:buNone/>
              <a:defRPr>
                <a:latin typeface="+mj-lt"/>
              </a:defRPr>
            </a:lvl5pPr>
          </a:lstStyle>
          <a:p>
            <a:pPr lvl="0"/>
            <a:r>
              <a:rPr lang="en-US"/>
              <a:t>Header 20pt Caps</a:t>
            </a:r>
          </a:p>
        </p:txBody>
      </p:sp>
      <p:sp>
        <p:nvSpPr>
          <p:cNvPr id="13" name="Text Placeholder 3">
            <a:extLst>
              <a:ext uri="{FF2B5EF4-FFF2-40B4-BE49-F238E27FC236}">
                <a16:creationId xmlns:a16="http://schemas.microsoft.com/office/drawing/2014/main" id="{EFF423EF-EA9E-41D3-A267-0BE094221C15}"/>
              </a:ext>
            </a:extLst>
          </p:cNvPr>
          <p:cNvSpPr>
            <a:spLocks noGrp="1"/>
          </p:cNvSpPr>
          <p:nvPr>
            <p:ph type="body" sz="quarter" idx="17" hasCustomPrompt="1"/>
          </p:nvPr>
        </p:nvSpPr>
        <p:spPr>
          <a:xfrm>
            <a:off x="8061408" y="1440935"/>
            <a:ext cx="3987801" cy="369332"/>
          </a:xfrm>
          <a:prstGeom prst="callout1">
            <a:avLst>
              <a:gd name="adj1" fmla="val 12669"/>
              <a:gd name="adj2" fmla="val 27"/>
              <a:gd name="adj3" fmla="val 85136"/>
              <a:gd name="adj4" fmla="val 85"/>
            </a:avLst>
          </a:prstGeom>
          <a:ln w="50800">
            <a:solidFill>
              <a:schemeClr val="tx2"/>
            </a:solidFill>
            <a:miter lim="800000"/>
          </a:ln>
        </p:spPr>
        <p:txBody>
          <a:bodyPr anchor="ctr">
            <a:spAutoFit/>
          </a:bodyPr>
          <a:lstStyle>
            <a:lvl1pPr marL="0" indent="0">
              <a:buNone/>
              <a:defRPr sz="2000" cap="all" baseline="0">
                <a:latin typeface="+mj-lt"/>
              </a:defRPr>
            </a:lvl1pPr>
            <a:lvl2pPr marL="457206" indent="0">
              <a:buNone/>
              <a:defRPr>
                <a:latin typeface="+mj-lt"/>
              </a:defRPr>
            </a:lvl2pPr>
            <a:lvl3pPr marL="914411" indent="0">
              <a:buNone/>
              <a:defRPr>
                <a:latin typeface="+mj-lt"/>
              </a:defRPr>
            </a:lvl3pPr>
            <a:lvl4pPr marL="1371617" indent="0">
              <a:buNone/>
              <a:defRPr>
                <a:latin typeface="+mj-lt"/>
              </a:defRPr>
            </a:lvl4pPr>
            <a:lvl5pPr marL="1828823" indent="0">
              <a:buNone/>
              <a:defRPr>
                <a:latin typeface="+mj-lt"/>
              </a:defRPr>
            </a:lvl5pPr>
          </a:lstStyle>
          <a:p>
            <a:pPr lvl="0"/>
            <a:r>
              <a:rPr lang="en-US"/>
              <a:t>Header 20pt Caps</a:t>
            </a:r>
          </a:p>
        </p:txBody>
      </p:sp>
      <p:cxnSp>
        <p:nvCxnSpPr>
          <p:cNvPr id="10" name="Straight Connector 9">
            <a:extLst>
              <a:ext uri="{FF2B5EF4-FFF2-40B4-BE49-F238E27FC236}">
                <a16:creationId xmlns:a16="http://schemas.microsoft.com/office/drawing/2014/main" id="{185130F4-3A89-4146-B29F-8E2BAA6983CB}"/>
              </a:ext>
            </a:extLst>
          </p:cNvPr>
          <p:cNvCxnSpPr/>
          <p:nvPr userDrawn="1"/>
        </p:nvCxnSpPr>
        <p:spPr>
          <a:xfrm>
            <a:off x="3924300" y="1524000"/>
            <a:ext cx="0" cy="46482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7684C66-AD94-4F6D-AB5A-9013129C4D8D}"/>
              </a:ext>
            </a:extLst>
          </p:cNvPr>
          <p:cNvCxnSpPr/>
          <p:nvPr userDrawn="1"/>
        </p:nvCxnSpPr>
        <p:spPr>
          <a:xfrm>
            <a:off x="7743826" y="1524000"/>
            <a:ext cx="0" cy="46482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Content Placeholder 4">
            <a:extLst>
              <a:ext uri="{FF2B5EF4-FFF2-40B4-BE49-F238E27FC236}">
                <a16:creationId xmlns:a16="http://schemas.microsoft.com/office/drawing/2014/main" id="{20A193F4-72B3-4095-9DAF-2041FDB84353}"/>
              </a:ext>
            </a:extLst>
          </p:cNvPr>
          <p:cNvSpPr>
            <a:spLocks noGrp="1"/>
          </p:cNvSpPr>
          <p:nvPr>
            <p:ph sz="quarter" idx="14" hasCustomPrompt="1"/>
          </p:nvPr>
        </p:nvSpPr>
        <p:spPr>
          <a:xfrm>
            <a:off x="0" y="6423251"/>
            <a:ext cx="10182226" cy="400050"/>
          </a:xfrm>
        </p:spPr>
        <p:txBody>
          <a:bodyPr anchor="ctr">
            <a:noAutofit/>
          </a:bodyPr>
          <a:lstStyle>
            <a:lvl1pPr marL="0" indent="0" algn="r">
              <a:buNone/>
              <a:defRPr sz="2400">
                <a:solidFill>
                  <a:schemeClr val="bg1"/>
                </a:solidFill>
                <a:latin typeface="+mj-lt"/>
              </a:defRPr>
            </a:lvl1pPr>
            <a:lvl2pPr marL="457206" indent="0" algn="r">
              <a:buNone/>
              <a:defRPr/>
            </a:lvl2pPr>
            <a:lvl3pPr marL="914411" indent="0" algn="r">
              <a:buNone/>
              <a:defRPr/>
            </a:lvl3pPr>
            <a:lvl4pPr marL="1371617" indent="0" algn="r">
              <a:buNone/>
              <a:defRPr/>
            </a:lvl4pPr>
            <a:lvl5pPr marL="1828823" indent="0" algn="r">
              <a:buNone/>
              <a:defRPr/>
            </a:lvl5pPr>
          </a:lstStyle>
          <a:p>
            <a:pPr lvl="0"/>
            <a:r>
              <a:rPr lang="en-US"/>
              <a:t>Takeaway is in Honeywell Sans Black, 24 Point White Title Case</a:t>
            </a:r>
          </a:p>
        </p:txBody>
      </p:sp>
    </p:spTree>
    <p:extLst>
      <p:ext uri="{BB962C8B-B14F-4D97-AF65-F5344CB8AC3E}">
        <p14:creationId xmlns:p14="http://schemas.microsoft.com/office/powerpoint/2010/main" val="19983221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Blocker">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C6EF16E-DDF1-44C2-AAFE-4D559E1F081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322" name="think-cell Slide" r:id="rId5" imgW="572" imgH="572" progId="TCLayout.ActiveDocument.1">
                  <p:embed/>
                </p:oleObj>
              </mc:Choice>
              <mc:Fallback>
                <p:oleObj name="think-cell Slide" r:id="rId5" imgW="572" imgH="572" progId="TCLayout.ActiveDocument.1">
                  <p:embed/>
                  <p:pic>
                    <p:nvPicPr>
                      <p:cNvPr id="8" name="Object 7" hidden="1">
                        <a:extLst>
                          <a:ext uri="{FF2B5EF4-FFF2-40B4-BE49-F238E27FC236}">
                            <a16:creationId xmlns:a16="http://schemas.microsoft.com/office/drawing/2014/main" id="{FC6EF16E-DDF1-44C2-AAFE-4D559E1F081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CA3A46ED-CAD4-4E49-B9E0-E9B05E51040B}"/>
              </a:ext>
            </a:extLst>
          </p:cNvPr>
          <p:cNvSpPr/>
          <p:nvPr userDrawn="1">
            <p:custDataLst>
              <p:tags r:id="rId3"/>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411" eaLnBrk="1" fontAlgn="auto" hangingPunct="1">
              <a:lnSpc>
                <a:spcPct val="90000"/>
              </a:lnSpc>
            </a:pPr>
            <a:endParaRPr lang="en-US" sz="4400">
              <a:solidFill>
                <a:srgbClr val="FFFFFF"/>
              </a:solidFill>
              <a:latin typeface="Honeywell Sans Web Black" panose="02010A03040101060203" pitchFamily="2" charset="0"/>
              <a:sym typeface="Honeywell Sans Web Black" panose="02010A03040101060203" pitchFamily="2" charset="0"/>
            </a:endParaRPr>
          </a:p>
        </p:txBody>
      </p:sp>
      <p:sp>
        <p:nvSpPr>
          <p:cNvPr id="6" name="Slide Number Placeholder 5">
            <a:extLst>
              <a:ext uri="{FF2B5EF4-FFF2-40B4-BE49-F238E27FC236}">
                <a16:creationId xmlns:a16="http://schemas.microsoft.com/office/drawing/2014/main" id="{87605B41-680B-4AAA-847D-44B8369849A1}"/>
              </a:ext>
            </a:extLst>
          </p:cNvPr>
          <p:cNvSpPr>
            <a:spLocks noGrp="1"/>
          </p:cNvSpPr>
          <p:nvPr>
            <p:ph type="sldNum" sz="quarter" idx="12"/>
          </p:nvPr>
        </p:nvSpPr>
        <p:spPr/>
        <p:txBody>
          <a:bodyPr/>
          <a:lstStyle/>
          <a:p>
            <a:fld id="{57F8D219-E07F-4786-A235-405F80FBEEA9}" type="slidenum">
              <a:rPr lang="en-US" smtClean="0">
                <a:solidFill>
                  <a:srgbClr val="FFFFFF"/>
                </a:solidFill>
              </a:rPr>
              <a:pPr/>
              <a:t>‹#›</a:t>
            </a:fld>
            <a:endParaRPr lang="en-US">
              <a:solidFill>
                <a:srgbClr val="FFFFFF"/>
              </a:solidFill>
            </a:endParaRPr>
          </a:p>
        </p:txBody>
      </p:sp>
      <p:sp>
        <p:nvSpPr>
          <p:cNvPr id="19" name="Title 1">
            <a:extLst>
              <a:ext uri="{FF2B5EF4-FFF2-40B4-BE49-F238E27FC236}">
                <a16:creationId xmlns:a16="http://schemas.microsoft.com/office/drawing/2014/main" id="{ACFCAF23-2FBA-4258-8797-F74736FE467C}"/>
              </a:ext>
            </a:extLst>
          </p:cNvPr>
          <p:cNvSpPr>
            <a:spLocks noGrp="1"/>
          </p:cNvSpPr>
          <p:nvPr>
            <p:ph type="title" hasCustomPrompt="1"/>
          </p:nvPr>
        </p:nvSpPr>
        <p:spPr>
          <a:xfrm>
            <a:off x="336495" y="365126"/>
            <a:ext cx="1316460" cy="759668"/>
          </a:xfrm>
        </p:spPr>
        <p:txBody>
          <a:bodyPr/>
          <a:lstStyle>
            <a:lvl1pPr>
              <a:defRPr>
                <a:solidFill>
                  <a:schemeClr val="tx2"/>
                </a:solidFill>
              </a:defRPr>
            </a:lvl1pPr>
          </a:lstStyle>
          <a:p>
            <a:r>
              <a:rPr lang="en-US"/>
              <a:t>SBG</a:t>
            </a:r>
          </a:p>
        </p:txBody>
      </p:sp>
      <p:sp>
        <p:nvSpPr>
          <p:cNvPr id="20" name="Content Placeholder 9">
            <a:extLst>
              <a:ext uri="{FF2B5EF4-FFF2-40B4-BE49-F238E27FC236}">
                <a16:creationId xmlns:a16="http://schemas.microsoft.com/office/drawing/2014/main" id="{0F3A2A98-161E-439D-82F7-8556BEB8AD1B}"/>
              </a:ext>
            </a:extLst>
          </p:cNvPr>
          <p:cNvSpPr>
            <a:spLocks noGrp="1"/>
          </p:cNvSpPr>
          <p:nvPr>
            <p:ph sz="quarter" idx="13" hasCustomPrompt="1"/>
          </p:nvPr>
        </p:nvSpPr>
        <p:spPr>
          <a:xfrm>
            <a:off x="1506195" y="365126"/>
            <a:ext cx="10219166" cy="759668"/>
          </a:xfrm>
        </p:spPr>
        <p:txBody>
          <a:bodyPr anchor="ctr">
            <a:noAutofit/>
          </a:bodyPr>
          <a:lstStyle>
            <a:lvl1pPr marL="0" indent="0">
              <a:buNone/>
              <a:defRPr sz="4000" cap="all" spc="-300" baseline="0">
                <a:latin typeface="+mj-lt"/>
              </a:defRPr>
            </a:lvl1pPr>
            <a:lvl2pPr marL="457206" indent="0">
              <a:buNone/>
              <a:defRPr sz="4800">
                <a:latin typeface="+mj-lt"/>
              </a:defRPr>
            </a:lvl2pPr>
            <a:lvl3pPr marL="914411" indent="0">
              <a:buNone/>
              <a:defRPr sz="4800">
                <a:latin typeface="+mj-lt"/>
              </a:defRPr>
            </a:lvl3pPr>
            <a:lvl4pPr marL="1371617" indent="0">
              <a:buNone/>
              <a:defRPr sz="4800">
                <a:latin typeface="+mj-lt"/>
              </a:defRPr>
            </a:lvl4pPr>
            <a:lvl5pPr marL="1828823" indent="0">
              <a:buNone/>
              <a:defRPr sz="4800">
                <a:latin typeface="+mj-lt"/>
              </a:defRPr>
            </a:lvl5pPr>
          </a:lstStyle>
          <a:p>
            <a:pPr lvl="0"/>
            <a:r>
              <a:rPr lang="en-US"/>
              <a:t>Headline black 40pt</a:t>
            </a:r>
          </a:p>
        </p:txBody>
      </p:sp>
      <p:sp>
        <p:nvSpPr>
          <p:cNvPr id="4" name="Text Placeholder 3">
            <a:extLst>
              <a:ext uri="{FF2B5EF4-FFF2-40B4-BE49-F238E27FC236}">
                <a16:creationId xmlns:a16="http://schemas.microsoft.com/office/drawing/2014/main" id="{31EB47D6-91CF-476A-9720-8293DB2E5C1A}"/>
              </a:ext>
            </a:extLst>
          </p:cNvPr>
          <p:cNvSpPr>
            <a:spLocks noGrp="1"/>
          </p:cNvSpPr>
          <p:nvPr>
            <p:ph type="body" sz="quarter" idx="15" hasCustomPrompt="1"/>
          </p:nvPr>
        </p:nvSpPr>
        <p:spPr>
          <a:xfrm>
            <a:off x="336494" y="1440935"/>
            <a:ext cx="3987801" cy="369332"/>
          </a:xfrm>
          <a:prstGeom prst="callout1">
            <a:avLst>
              <a:gd name="adj1" fmla="val 12669"/>
              <a:gd name="adj2" fmla="val 27"/>
              <a:gd name="adj3" fmla="val 85136"/>
              <a:gd name="adj4" fmla="val 85"/>
            </a:avLst>
          </a:prstGeom>
          <a:ln w="50800">
            <a:solidFill>
              <a:schemeClr val="tx2"/>
            </a:solidFill>
            <a:miter lim="800000"/>
          </a:ln>
        </p:spPr>
        <p:txBody>
          <a:bodyPr anchor="ctr">
            <a:spAutoFit/>
          </a:bodyPr>
          <a:lstStyle>
            <a:lvl1pPr marL="0" indent="0">
              <a:buNone/>
              <a:defRPr sz="2000" cap="all" baseline="0">
                <a:latin typeface="+mj-lt"/>
              </a:defRPr>
            </a:lvl1pPr>
            <a:lvl2pPr marL="457206" indent="0">
              <a:buNone/>
              <a:defRPr>
                <a:latin typeface="+mj-lt"/>
              </a:defRPr>
            </a:lvl2pPr>
            <a:lvl3pPr marL="914411" indent="0">
              <a:buNone/>
              <a:defRPr>
                <a:latin typeface="+mj-lt"/>
              </a:defRPr>
            </a:lvl3pPr>
            <a:lvl4pPr marL="1371617" indent="0">
              <a:buNone/>
              <a:defRPr>
                <a:latin typeface="+mj-lt"/>
              </a:defRPr>
            </a:lvl4pPr>
            <a:lvl5pPr marL="1828823" indent="0">
              <a:buNone/>
              <a:defRPr>
                <a:latin typeface="+mj-lt"/>
              </a:defRPr>
            </a:lvl5pPr>
          </a:lstStyle>
          <a:p>
            <a:pPr lvl="0"/>
            <a:r>
              <a:rPr lang="en-US"/>
              <a:t>Header 20pt Caps</a:t>
            </a:r>
          </a:p>
        </p:txBody>
      </p:sp>
      <p:sp>
        <p:nvSpPr>
          <p:cNvPr id="12" name="Text Placeholder 3">
            <a:extLst>
              <a:ext uri="{FF2B5EF4-FFF2-40B4-BE49-F238E27FC236}">
                <a16:creationId xmlns:a16="http://schemas.microsoft.com/office/drawing/2014/main" id="{B6ECC0D2-5A81-41D9-8265-91707CA472FD}"/>
              </a:ext>
            </a:extLst>
          </p:cNvPr>
          <p:cNvSpPr>
            <a:spLocks noGrp="1"/>
          </p:cNvSpPr>
          <p:nvPr>
            <p:ph type="body" sz="quarter" idx="16" hasCustomPrompt="1"/>
          </p:nvPr>
        </p:nvSpPr>
        <p:spPr>
          <a:xfrm>
            <a:off x="6096000" y="1443594"/>
            <a:ext cx="3987801" cy="369332"/>
          </a:xfrm>
          <a:prstGeom prst="callout1">
            <a:avLst>
              <a:gd name="adj1" fmla="val 12669"/>
              <a:gd name="adj2" fmla="val 27"/>
              <a:gd name="adj3" fmla="val 85136"/>
              <a:gd name="adj4" fmla="val 85"/>
            </a:avLst>
          </a:prstGeom>
          <a:ln w="50800">
            <a:solidFill>
              <a:schemeClr val="tx2"/>
            </a:solidFill>
            <a:miter lim="800000"/>
          </a:ln>
        </p:spPr>
        <p:txBody>
          <a:bodyPr anchor="ctr">
            <a:spAutoFit/>
          </a:bodyPr>
          <a:lstStyle>
            <a:lvl1pPr marL="0" indent="0">
              <a:buNone/>
              <a:defRPr sz="2000" cap="all" baseline="0">
                <a:latin typeface="+mj-lt"/>
              </a:defRPr>
            </a:lvl1pPr>
            <a:lvl2pPr marL="457206" indent="0">
              <a:buNone/>
              <a:defRPr>
                <a:latin typeface="+mj-lt"/>
              </a:defRPr>
            </a:lvl2pPr>
            <a:lvl3pPr marL="914411" indent="0">
              <a:buNone/>
              <a:defRPr>
                <a:latin typeface="+mj-lt"/>
              </a:defRPr>
            </a:lvl3pPr>
            <a:lvl4pPr marL="1371617" indent="0">
              <a:buNone/>
              <a:defRPr>
                <a:latin typeface="+mj-lt"/>
              </a:defRPr>
            </a:lvl4pPr>
            <a:lvl5pPr marL="1828823" indent="0">
              <a:buNone/>
              <a:defRPr>
                <a:latin typeface="+mj-lt"/>
              </a:defRPr>
            </a:lvl5pPr>
          </a:lstStyle>
          <a:p>
            <a:pPr lvl="0"/>
            <a:r>
              <a:rPr lang="en-US"/>
              <a:t>Header 20pt Caps</a:t>
            </a:r>
          </a:p>
        </p:txBody>
      </p:sp>
      <p:cxnSp>
        <p:nvCxnSpPr>
          <p:cNvPr id="10" name="Straight Connector 9">
            <a:extLst>
              <a:ext uri="{FF2B5EF4-FFF2-40B4-BE49-F238E27FC236}">
                <a16:creationId xmlns:a16="http://schemas.microsoft.com/office/drawing/2014/main" id="{185130F4-3A89-4146-B29F-8E2BAA6983CB}"/>
              </a:ext>
            </a:extLst>
          </p:cNvPr>
          <p:cNvCxnSpPr/>
          <p:nvPr userDrawn="1"/>
        </p:nvCxnSpPr>
        <p:spPr>
          <a:xfrm>
            <a:off x="5553076" y="1524000"/>
            <a:ext cx="0" cy="46482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592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Blocker w Footer">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C6EF16E-DDF1-44C2-AAFE-4D559E1F081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346" name="think-cell Slide" r:id="rId5" imgW="572" imgH="572" progId="TCLayout.ActiveDocument.1">
                  <p:embed/>
                </p:oleObj>
              </mc:Choice>
              <mc:Fallback>
                <p:oleObj name="think-cell Slide" r:id="rId5" imgW="572" imgH="572" progId="TCLayout.ActiveDocument.1">
                  <p:embed/>
                  <p:pic>
                    <p:nvPicPr>
                      <p:cNvPr id="8" name="Object 7" hidden="1">
                        <a:extLst>
                          <a:ext uri="{FF2B5EF4-FFF2-40B4-BE49-F238E27FC236}">
                            <a16:creationId xmlns:a16="http://schemas.microsoft.com/office/drawing/2014/main" id="{FC6EF16E-DDF1-44C2-AAFE-4D559E1F081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CA3A46ED-CAD4-4E49-B9E0-E9B05E51040B}"/>
              </a:ext>
            </a:extLst>
          </p:cNvPr>
          <p:cNvSpPr/>
          <p:nvPr userDrawn="1">
            <p:custDataLst>
              <p:tags r:id="rId3"/>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411" eaLnBrk="1" fontAlgn="auto" hangingPunct="1">
              <a:lnSpc>
                <a:spcPct val="90000"/>
              </a:lnSpc>
            </a:pPr>
            <a:endParaRPr lang="en-US" sz="4400">
              <a:solidFill>
                <a:srgbClr val="FFFFFF"/>
              </a:solidFill>
              <a:latin typeface="Honeywell Sans Web Black" panose="02010A03040101060203" pitchFamily="2" charset="0"/>
              <a:sym typeface="Honeywell Sans Web Black" panose="02010A03040101060203" pitchFamily="2" charset="0"/>
            </a:endParaRPr>
          </a:p>
        </p:txBody>
      </p:sp>
      <p:sp>
        <p:nvSpPr>
          <p:cNvPr id="6" name="Slide Number Placeholder 5">
            <a:extLst>
              <a:ext uri="{FF2B5EF4-FFF2-40B4-BE49-F238E27FC236}">
                <a16:creationId xmlns:a16="http://schemas.microsoft.com/office/drawing/2014/main" id="{87605B41-680B-4AAA-847D-44B8369849A1}"/>
              </a:ext>
            </a:extLst>
          </p:cNvPr>
          <p:cNvSpPr>
            <a:spLocks noGrp="1"/>
          </p:cNvSpPr>
          <p:nvPr>
            <p:ph type="sldNum" sz="quarter" idx="12"/>
          </p:nvPr>
        </p:nvSpPr>
        <p:spPr/>
        <p:txBody>
          <a:bodyPr/>
          <a:lstStyle/>
          <a:p>
            <a:fld id="{57F8D219-E07F-4786-A235-405F80FBEEA9}" type="slidenum">
              <a:rPr lang="en-US" smtClean="0">
                <a:solidFill>
                  <a:srgbClr val="FFFFFF"/>
                </a:solidFill>
              </a:rPr>
              <a:pPr/>
              <a:t>‹#›</a:t>
            </a:fld>
            <a:endParaRPr lang="en-US">
              <a:solidFill>
                <a:srgbClr val="FFFFFF"/>
              </a:solidFill>
            </a:endParaRPr>
          </a:p>
        </p:txBody>
      </p:sp>
      <p:sp>
        <p:nvSpPr>
          <p:cNvPr id="19" name="Title 1">
            <a:extLst>
              <a:ext uri="{FF2B5EF4-FFF2-40B4-BE49-F238E27FC236}">
                <a16:creationId xmlns:a16="http://schemas.microsoft.com/office/drawing/2014/main" id="{ACFCAF23-2FBA-4258-8797-F74736FE467C}"/>
              </a:ext>
            </a:extLst>
          </p:cNvPr>
          <p:cNvSpPr>
            <a:spLocks noGrp="1"/>
          </p:cNvSpPr>
          <p:nvPr>
            <p:ph type="title" hasCustomPrompt="1"/>
          </p:nvPr>
        </p:nvSpPr>
        <p:spPr>
          <a:xfrm>
            <a:off x="336495" y="365126"/>
            <a:ext cx="1316460" cy="759668"/>
          </a:xfrm>
        </p:spPr>
        <p:txBody>
          <a:bodyPr/>
          <a:lstStyle>
            <a:lvl1pPr>
              <a:defRPr>
                <a:solidFill>
                  <a:schemeClr val="tx2"/>
                </a:solidFill>
              </a:defRPr>
            </a:lvl1pPr>
          </a:lstStyle>
          <a:p>
            <a:r>
              <a:rPr lang="en-US"/>
              <a:t>SBG</a:t>
            </a:r>
          </a:p>
        </p:txBody>
      </p:sp>
      <p:sp>
        <p:nvSpPr>
          <p:cNvPr id="20" name="Content Placeholder 9">
            <a:extLst>
              <a:ext uri="{FF2B5EF4-FFF2-40B4-BE49-F238E27FC236}">
                <a16:creationId xmlns:a16="http://schemas.microsoft.com/office/drawing/2014/main" id="{0F3A2A98-161E-439D-82F7-8556BEB8AD1B}"/>
              </a:ext>
            </a:extLst>
          </p:cNvPr>
          <p:cNvSpPr>
            <a:spLocks noGrp="1"/>
          </p:cNvSpPr>
          <p:nvPr>
            <p:ph sz="quarter" idx="13" hasCustomPrompt="1"/>
          </p:nvPr>
        </p:nvSpPr>
        <p:spPr>
          <a:xfrm>
            <a:off x="1506195" y="365126"/>
            <a:ext cx="10219166" cy="759668"/>
          </a:xfrm>
        </p:spPr>
        <p:txBody>
          <a:bodyPr anchor="ctr">
            <a:noAutofit/>
          </a:bodyPr>
          <a:lstStyle>
            <a:lvl1pPr marL="0" indent="0">
              <a:buNone/>
              <a:defRPr sz="4000" cap="all" spc="-300" baseline="0">
                <a:latin typeface="+mj-lt"/>
              </a:defRPr>
            </a:lvl1pPr>
            <a:lvl2pPr marL="457206" indent="0">
              <a:buNone/>
              <a:defRPr sz="4800">
                <a:latin typeface="+mj-lt"/>
              </a:defRPr>
            </a:lvl2pPr>
            <a:lvl3pPr marL="914411" indent="0">
              <a:buNone/>
              <a:defRPr sz="4800">
                <a:latin typeface="+mj-lt"/>
              </a:defRPr>
            </a:lvl3pPr>
            <a:lvl4pPr marL="1371617" indent="0">
              <a:buNone/>
              <a:defRPr sz="4800">
                <a:latin typeface="+mj-lt"/>
              </a:defRPr>
            </a:lvl4pPr>
            <a:lvl5pPr marL="1828823" indent="0">
              <a:buNone/>
              <a:defRPr sz="4800">
                <a:latin typeface="+mj-lt"/>
              </a:defRPr>
            </a:lvl5pPr>
          </a:lstStyle>
          <a:p>
            <a:pPr lvl="0"/>
            <a:r>
              <a:rPr lang="en-US"/>
              <a:t>Headline black 40pt</a:t>
            </a:r>
          </a:p>
        </p:txBody>
      </p:sp>
      <p:sp>
        <p:nvSpPr>
          <p:cNvPr id="4" name="Text Placeholder 3">
            <a:extLst>
              <a:ext uri="{FF2B5EF4-FFF2-40B4-BE49-F238E27FC236}">
                <a16:creationId xmlns:a16="http://schemas.microsoft.com/office/drawing/2014/main" id="{31EB47D6-91CF-476A-9720-8293DB2E5C1A}"/>
              </a:ext>
            </a:extLst>
          </p:cNvPr>
          <p:cNvSpPr>
            <a:spLocks noGrp="1"/>
          </p:cNvSpPr>
          <p:nvPr>
            <p:ph type="body" sz="quarter" idx="15" hasCustomPrompt="1"/>
          </p:nvPr>
        </p:nvSpPr>
        <p:spPr>
          <a:xfrm>
            <a:off x="336494" y="1440935"/>
            <a:ext cx="3987801" cy="369332"/>
          </a:xfrm>
          <a:prstGeom prst="callout1">
            <a:avLst>
              <a:gd name="adj1" fmla="val 12669"/>
              <a:gd name="adj2" fmla="val 27"/>
              <a:gd name="adj3" fmla="val 85136"/>
              <a:gd name="adj4" fmla="val 85"/>
            </a:avLst>
          </a:prstGeom>
          <a:ln w="50800">
            <a:solidFill>
              <a:schemeClr val="tx2"/>
            </a:solidFill>
            <a:miter lim="800000"/>
          </a:ln>
        </p:spPr>
        <p:txBody>
          <a:bodyPr anchor="ctr">
            <a:spAutoFit/>
          </a:bodyPr>
          <a:lstStyle>
            <a:lvl1pPr marL="0" indent="0">
              <a:buNone/>
              <a:defRPr sz="2000" cap="all" baseline="0">
                <a:latin typeface="+mj-lt"/>
              </a:defRPr>
            </a:lvl1pPr>
            <a:lvl2pPr marL="457206" indent="0">
              <a:buNone/>
              <a:defRPr>
                <a:latin typeface="+mj-lt"/>
              </a:defRPr>
            </a:lvl2pPr>
            <a:lvl3pPr marL="914411" indent="0">
              <a:buNone/>
              <a:defRPr>
                <a:latin typeface="+mj-lt"/>
              </a:defRPr>
            </a:lvl3pPr>
            <a:lvl4pPr marL="1371617" indent="0">
              <a:buNone/>
              <a:defRPr>
                <a:latin typeface="+mj-lt"/>
              </a:defRPr>
            </a:lvl4pPr>
            <a:lvl5pPr marL="1828823" indent="0">
              <a:buNone/>
              <a:defRPr>
                <a:latin typeface="+mj-lt"/>
              </a:defRPr>
            </a:lvl5pPr>
          </a:lstStyle>
          <a:p>
            <a:pPr lvl="0"/>
            <a:r>
              <a:rPr lang="en-US"/>
              <a:t>Header 20pt Caps</a:t>
            </a:r>
          </a:p>
        </p:txBody>
      </p:sp>
      <p:sp>
        <p:nvSpPr>
          <p:cNvPr id="12" name="Text Placeholder 3">
            <a:extLst>
              <a:ext uri="{FF2B5EF4-FFF2-40B4-BE49-F238E27FC236}">
                <a16:creationId xmlns:a16="http://schemas.microsoft.com/office/drawing/2014/main" id="{B6ECC0D2-5A81-41D9-8265-91707CA472FD}"/>
              </a:ext>
            </a:extLst>
          </p:cNvPr>
          <p:cNvSpPr>
            <a:spLocks noGrp="1"/>
          </p:cNvSpPr>
          <p:nvPr>
            <p:ph type="body" sz="quarter" idx="16" hasCustomPrompt="1"/>
          </p:nvPr>
        </p:nvSpPr>
        <p:spPr>
          <a:xfrm>
            <a:off x="6096000" y="1443594"/>
            <a:ext cx="3987801" cy="369332"/>
          </a:xfrm>
          <a:prstGeom prst="callout1">
            <a:avLst>
              <a:gd name="adj1" fmla="val 12669"/>
              <a:gd name="adj2" fmla="val 27"/>
              <a:gd name="adj3" fmla="val 85136"/>
              <a:gd name="adj4" fmla="val 85"/>
            </a:avLst>
          </a:prstGeom>
          <a:ln w="50800">
            <a:solidFill>
              <a:schemeClr val="tx2"/>
            </a:solidFill>
            <a:miter lim="800000"/>
          </a:ln>
        </p:spPr>
        <p:txBody>
          <a:bodyPr anchor="ctr">
            <a:spAutoFit/>
          </a:bodyPr>
          <a:lstStyle>
            <a:lvl1pPr marL="0" indent="0">
              <a:buNone/>
              <a:defRPr sz="2000" cap="all" baseline="0">
                <a:latin typeface="+mj-lt"/>
              </a:defRPr>
            </a:lvl1pPr>
            <a:lvl2pPr marL="457206" indent="0">
              <a:buNone/>
              <a:defRPr>
                <a:latin typeface="+mj-lt"/>
              </a:defRPr>
            </a:lvl2pPr>
            <a:lvl3pPr marL="914411" indent="0">
              <a:buNone/>
              <a:defRPr>
                <a:latin typeface="+mj-lt"/>
              </a:defRPr>
            </a:lvl3pPr>
            <a:lvl4pPr marL="1371617" indent="0">
              <a:buNone/>
              <a:defRPr>
                <a:latin typeface="+mj-lt"/>
              </a:defRPr>
            </a:lvl4pPr>
            <a:lvl5pPr marL="1828823" indent="0">
              <a:buNone/>
              <a:defRPr>
                <a:latin typeface="+mj-lt"/>
              </a:defRPr>
            </a:lvl5pPr>
          </a:lstStyle>
          <a:p>
            <a:pPr lvl="0"/>
            <a:r>
              <a:rPr lang="en-US"/>
              <a:t>Header 20pt Caps</a:t>
            </a:r>
          </a:p>
        </p:txBody>
      </p:sp>
      <p:cxnSp>
        <p:nvCxnSpPr>
          <p:cNvPr id="10" name="Straight Connector 9">
            <a:extLst>
              <a:ext uri="{FF2B5EF4-FFF2-40B4-BE49-F238E27FC236}">
                <a16:creationId xmlns:a16="http://schemas.microsoft.com/office/drawing/2014/main" id="{185130F4-3A89-4146-B29F-8E2BAA6983CB}"/>
              </a:ext>
            </a:extLst>
          </p:cNvPr>
          <p:cNvCxnSpPr/>
          <p:nvPr userDrawn="1"/>
        </p:nvCxnSpPr>
        <p:spPr>
          <a:xfrm>
            <a:off x="5553076" y="1524000"/>
            <a:ext cx="0" cy="46482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197F6C7-C214-40F2-BA66-77B45223E289}"/>
              </a:ext>
            </a:extLst>
          </p:cNvPr>
          <p:cNvSpPr/>
          <p:nvPr userDrawn="1"/>
        </p:nvSpPr>
        <p:spPr>
          <a:xfrm>
            <a:off x="0" y="6388552"/>
            <a:ext cx="10331111" cy="469448"/>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1" eaLnBrk="1" fontAlgn="auto" hangingPunct="1">
              <a:spcBef>
                <a:spcPts val="0"/>
              </a:spcBef>
              <a:spcAft>
                <a:spcPts val="0"/>
              </a:spcAft>
            </a:pPr>
            <a:endParaRPr lang="en-US">
              <a:solidFill>
                <a:srgbClr val="FFFFFF"/>
              </a:solidFill>
            </a:endParaRPr>
          </a:p>
        </p:txBody>
      </p:sp>
      <p:sp>
        <p:nvSpPr>
          <p:cNvPr id="14" name="Content Placeholder 4">
            <a:extLst>
              <a:ext uri="{FF2B5EF4-FFF2-40B4-BE49-F238E27FC236}">
                <a16:creationId xmlns:a16="http://schemas.microsoft.com/office/drawing/2014/main" id="{FE4A2911-0FE1-4CA8-8836-8E15F0C6D929}"/>
              </a:ext>
            </a:extLst>
          </p:cNvPr>
          <p:cNvSpPr>
            <a:spLocks noGrp="1"/>
          </p:cNvSpPr>
          <p:nvPr>
            <p:ph sz="quarter" idx="14" hasCustomPrompt="1"/>
          </p:nvPr>
        </p:nvSpPr>
        <p:spPr>
          <a:xfrm>
            <a:off x="0" y="6423251"/>
            <a:ext cx="10182226" cy="400050"/>
          </a:xfrm>
        </p:spPr>
        <p:txBody>
          <a:bodyPr anchor="ctr">
            <a:noAutofit/>
          </a:bodyPr>
          <a:lstStyle>
            <a:lvl1pPr marL="0" indent="0" algn="r">
              <a:buNone/>
              <a:defRPr sz="2400">
                <a:solidFill>
                  <a:schemeClr val="bg1"/>
                </a:solidFill>
                <a:latin typeface="+mj-lt"/>
              </a:defRPr>
            </a:lvl1pPr>
            <a:lvl2pPr marL="457206" indent="0" algn="r">
              <a:buNone/>
              <a:defRPr/>
            </a:lvl2pPr>
            <a:lvl3pPr marL="914411" indent="0" algn="r">
              <a:buNone/>
              <a:defRPr/>
            </a:lvl3pPr>
            <a:lvl4pPr marL="1371617" indent="0" algn="r">
              <a:buNone/>
              <a:defRPr/>
            </a:lvl4pPr>
            <a:lvl5pPr marL="1828823" indent="0" algn="r">
              <a:buNone/>
              <a:defRPr/>
            </a:lvl5pPr>
          </a:lstStyle>
          <a:p>
            <a:pPr lvl="0"/>
            <a:r>
              <a:rPr lang="en-US"/>
              <a:t>Takeaway is in Honeywell Sans Black, 24 Point White Title Case</a:t>
            </a:r>
          </a:p>
        </p:txBody>
      </p:sp>
    </p:spTree>
    <p:extLst>
      <p:ext uri="{BB962C8B-B14F-4D97-AF65-F5344CB8AC3E}">
        <p14:creationId xmlns:p14="http://schemas.microsoft.com/office/powerpoint/2010/main" val="22477406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BD94568-A0C4-4B16-AFED-87FFD3E5DA86}"/>
              </a:ext>
            </a:extLst>
          </p:cNvPr>
          <p:cNvSpPr>
            <a:spLocks noGrp="1"/>
          </p:cNvSpPr>
          <p:nvPr>
            <p:ph type="sldNum" sz="quarter" idx="12"/>
          </p:nvPr>
        </p:nvSpPr>
        <p:spPr/>
        <p:txBody>
          <a:bodyPr/>
          <a:lstStyle/>
          <a:p>
            <a:fld id="{57F8D219-E07F-4786-A235-405F80FBEEA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855015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27C14D-9EED-4F3B-9141-0F2882919726}"/>
              </a:ext>
            </a:extLst>
          </p:cNvPr>
          <p:cNvSpPr>
            <a:spLocks noGrp="1"/>
          </p:cNvSpPr>
          <p:nvPr>
            <p:ph type="ftr" sz="quarter" idx="11"/>
          </p:nvPr>
        </p:nvSpPr>
        <p:spPr/>
        <p:txBody>
          <a:bodyPr/>
          <a:lstStyle/>
          <a:p>
            <a:r>
              <a:rPr lang="en-US"/>
              <a:t>Footer, Arial Bold 10pt</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9D64B098-3BC3-46B7-9278-55E699AD37C8}"/>
              </a:ext>
            </a:extLst>
          </p:cNvPr>
          <p:cNvSpPr>
            <a:spLocks noGrp="1" noChangeAspect="1"/>
          </p:cNvSpPr>
          <p:nvPr>
            <p:ph type="body" sz="quarter" idx="16" hasCustomPrompt="1"/>
          </p:nvPr>
        </p:nvSpPr>
        <p:spPr>
          <a:xfrm>
            <a:off x="-2" y="5867401"/>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12336810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lvl1pPr>
              <a:lnSpc>
                <a:spcPct val="10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299" y="1409700"/>
            <a:ext cx="11201401" cy="42976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0"/>
            <a:ext cx="12192000" cy="495299"/>
          </a:xfrm>
          <a:solidFill>
            <a:srgbClr val="DC202E"/>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9110602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Title Slide + 5 Pic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65922E2-F175-43A5-BEF3-3E987A9397D2}"/>
              </a:ext>
            </a:extLst>
          </p:cNvPr>
          <p:cNvGraphicFramePr>
            <a:graphicFrameLocks noChangeAspect="1"/>
          </p:cNvGraphicFramePr>
          <p:nvPr userDrawn="1">
            <p:custDataLst>
              <p:tags r:id="rId2"/>
            </p:custDataLst>
            <p:extLst>
              <p:ext uri="{D42A27DB-BD31-4B8C-83A1-F6EECF244321}">
                <p14:modId xmlns:p14="http://schemas.microsoft.com/office/powerpoint/2010/main" val="17314144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42" name="think-cell Slide" r:id="rId5" imgW="347" imgH="348" progId="TCLayout.ActiveDocument.1">
                  <p:embed/>
                </p:oleObj>
              </mc:Choice>
              <mc:Fallback>
                <p:oleObj name="think-cell Slide" r:id="rId5" imgW="347" imgH="348" progId="TCLayout.ActiveDocument.1">
                  <p:embed/>
                  <p:pic>
                    <p:nvPicPr>
                      <p:cNvPr id="8" name="Object 7" hidden="1">
                        <a:extLst>
                          <a:ext uri="{FF2B5EF4-FFF2-40B4-BE49-F238E27FC236}">
                            <a16:creationId xmlns:a16="http://schemas.microsoft.com/office/drawing/2014/main" id="{465922E2-F175-43A5-BEF3-3E987A9397D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EF15769-D396-4F8C-B263-C2330A1F8F6D}"/>
              </a:ext>
            </a:extLst>
          </p:cNvPr>
          <p:cNvSpPr/>
          <p:nvPr userDrawn="1">
            <p:custDataLst>
              <p:tags r:id="rId3"/>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dirty="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7" name="Picture Placeholder 10">
            <a:extLst>
              <a:ext uri="{FF2B5EF4-FFF2-40B4-BE49-F238E27FC236}">
                <a16:creationId xmlns:a16="http://schemas.microsoft.com/office/drawing/2014/main" id="{7FEED254-594A-4DEF-B14F-BB320B35EAD8}"/>
              </a:ext>
            </a:extLst>
          </p:cNvPr>
          <p:cNvSpPr>
            <a:spLocks noGrp="1"/>
          </p:cNvSpPr>
          <p:nvPr>
            <p:ph type="pic" sz="quarter" idx="13"/>
          </p:nvPr>
        </p:nvSpPr>
        <p:spPr>
          <a:xfrm>
            <a:off x="0" y="-2"/>
            <a:ext cx="2395728" cy="3009902"/>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D14B37AE-D376-4803-909C-43B768E77C4C}"/>
              </a:ext>
            </a:extLst>
          </p:cNvPr>
          <p:cNvSpPr>
            <a:spLocks noGrp="1"/>
          </p:cNvSpPr>
          <p:nvPr>
            <p:ph type="pic" sz="quarter" idx="14"/>
          </p:nvPr>
        </p:nvSpPr>
        <p:spPr>
          <a:xfrm>
            <a:off x="2450164" y="-2"/>
            <a:ext cx="2395728" cy="3009902"/>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CC3E13D1-E94F-4B4D-83D6-B5F06339C4E8}"/>
              </a:ext>
            </a:extLst>
          </p:cNvPr>
          <p:cNvSpPr>
            <a:spLocks noGrp="1"/>
          </p:cNvSpPr>
          <p:nvPr>
            <p:ph type="pic" sz="quarter" idx="15"/>
          </p:nvPr>
        </p:nvSpPr>
        <p:spPr>
          <a:xfrm>
            <a:off x="4900328" y="-2"/>
            <a:ext cx="2395728" cy="3009902"/>
          </a:xfrm>
          <a:pattFill prst="wdUpDiag">
            <a:fgClr>
              <a:schemeClr val="bg2"/>
            </a:fgClr>
            <a:bgClr>
              <a:schemeClr val="bg1"/>
            </a:bgClr>
          </a:pattFill>
        </p:spPr>
        <p:txBody>
          <a:bodyPr/>
          <a:lstStyle/>
          <a:p>
            <a:r>
              <a:rPr lang="en-US"/>
              <a:t>Click icon to add picture</a:t>
            </a:r>
          </a:p>
        </p:txBody>
      </p:sp>
      <p:sp>
        <p:nvSpPr>
          <p:cNvPr id="11" name="Picture Placeholder 10">
            <a:extLst>
              <a:ext uri="{FF2B5EF4-FFF2-40B4-BE49-F238E27FC236}">
                <a16:creationId xmlns:a16="http://schemas.microsoft.com/office/drawing/2014/main" id="{80A7BAA9-D280-435E-831E-F80E2AAA1076}"/>
              </a:ext>
            </a:extLst>
          </p:cNvPr>
          <p:cNvSpPr>
            <a:spLocks noGrp="1"/>
          </p:cNvSpPr>
          <p:nvPr>
            <p:ph type="pic" sz="quarter" idx="16"/>
          </p:nvPr>
        </p:nvSpPr>
        <p:spPr>
          <a:xfrm>
            <a:off x="9800656" y="-2"/>
            <a:ext cx="2395728" cy="3009902"/>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F8319823-0FB9-4E89-AEE4-CE31D964944D}"/>
              </a:ext>
            </a:extLst>
          </p:cNvPr>
          <p:cNvSpPr>
            <a:spLocks noGrp="1"/>
          </p:cNvSpPr>
          <p:nvPr>
            <p:ph type="pic" sz="quarter" idx="17"/>
          </p:nvPr>
        </p:nvSpPr>
        <p:spPr>
          <a:xfrm>
            <a:off x="7350492" y="-2"/>
            <a:ext cx="2395728" cy="3009902"/>
          </a:xfrm>
          <a:pattFill prst="wdUpDiag">
            <a:fgClr>
              <a:schemeClr val="bg2"/>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3429001"/>
            <a:ext cx="11201400" cy="1354217"/>
          </a:xfrm>
        </p:spPr>
        <p:txBody>
          <a:bodyPr tIns="0" anchor="t">
            <a:spAutoFit/>
          </a:bodyPr>
          <a:lstStyle>
            <a:lvl1pPr algn="l">
              <a:lnSpc>
                <a:spcPct val="100000"/>
              </a:lnSpc>
              <a:defRPr sz="4400" b="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4874170"/>
            <a:ext cx="2819400" cy="677108"/>
          </a:xfrm>
        </p:spPr>
        <p:txBody>
          <a:bodyPr tIns="0" bIns="182880" anchor="t" anchorCtr="0">
            <a:spAutoFit/>
          </a:bodyPr>
          <a:lstStyle>
            <a:lvl1pPr marL="0" indent="0" algn="l">
              <a:spcAft>
                <a:spcPts val="0"/>
              </a:spcAft>
              <a:buNone/>
              <a:defRPr sz="1600" b="0" cap="all" baseline="0">
                <a:solidFill>
                  <a:schemeClr val="tx1"/>
                </a:solidFill>
                <a:latin typeface="+mj-lt"/>
              </a:defRPr>
            </a:lvl1pPr>
            <a:lvl2pPr marL="0" indent="0" algn="l">
              <a:spcAft>
                <a:spcPts val="1200"/>
              </a:spcAft>
              <a:buNone/>
              <a:defRPr sz="1600" b="1" cap="all" baseline="0">
                <a:solidFill>
                  <a:schemeClr val="tx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 Name</a:t>
            </a:r>
          </a:p>
          <a:p>
            <a:pPr lvl="1"/>
            <a:r>
              <a:rPr lang="en-US" dirty="0"/>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8877300" y="4800601"/>
            <a:ext cx="2819400" cy="246221"/>
          </a:xfrm>
          <a:prstGeom prst="rect">
            <a:avLst/>
          </a:prstGeom>
        </p:spPr>
        <p:txBody>
          <a:bodyPr lIns="0" tIns="0" rIns="0" bIns="0" anchor="t">
            <a:spAutoFit/>
          </a:bodyPr>
          <a:lstStyle>
            <a:lvl1pPr algn="r">
              <a:defRPr sz="1600" b="1">
                <a:solidFill>
                  <a:schemeClr val="tx1"/>
                </a:solidFill>
                <a:latin typeface="+mn-lt"/>
              </a:defRPr>
            </a:lvl1pPr>
          </a:lstStyle>
          <a:p>
            <a:endParaRPr lang="en-US" dirty="0"/>
          </a:p>
        </p:txBody>
      </p:sp>
      <p:pic>
        <p:nvPicPr>
          <p:cNvPr id="6" name="Graphic 5">
            <a:extLst>
              <a:ext uri="{FF2B5EF4-FFF2-40B4-BE49-F238E27FC236}">
                <a16:creationId xmlns:a16="http://schemas.microsoft.com/office/drawing/2014/main" id="{0A43BEBD-56B2-42F2-A52E-ADB299D805A6}"/>
              </a:ext>
            </a:extLst>
          </p:cNvPr>
          <p:cNvPicPr>
            <a:picLocks noChangeAspect="1"/>
          </p:cNvPicPr>
          <p:nvPr userDrawn="1"/>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1385276502"/>
      </p:ext>
    </p:extLst>
  </p:cSld>
  <p:clrMapOvr>
    <a:masterClrMapping/>
  </p:clrMapOvr>
  <p:extLst>
    <p:ext uri="{DCECCB84-F9BA-43D5-87BE-67443E8EF086}">
      <p15:sldGuideLst xmlns:p15="http://schemas.microsoft.com/office/powerpoint/2012/main">
        <p15:guide id="1" pos="5592">
          <p15:clr>
            <a:srgbClr val="FBAE40"/>
          </p15:clr>
        </p15:guide>
        <p15:guide id="2" orient="horz" pos="3024">
          <p15:clr>
            <a:srgbClr val="FBAE40"/>
          </p15:clr>
        </p15:guide>
        <p15:guide id="3" orient="horz" pos="1896">
          <p15:clr>
            <a:srgbClr val="FBAE40"/>
          </p15:clr>
        </p15:guide>
        <p15:guide id="4" orient="horz" pos="27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 Pic">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1C84CC1-84B5-4D26-AEDB-357857ECF43B}"/>
              </a:ext>
            </a:extLst>
          </p:cNvPr>
          <p:cNvGraphicFramePr>
            <a:graphicFrameLocks noChangeAspect="1"/>
          </p:cNvGraphicFramePr>
          <p:nvPr userDrawn="1">
            <p:custDataLst>
              <p:tags r:id="rId2"/>
            </p:custDataLst>
            <p:extLst>
              <p:ext uri="{D42A27DB-BD31-4B8C-83A1-F6EECF244321}">
                <p14:modId xmlns:p14="http://schemas.microsoft.com/office/powerpoint/2010/main" val="37421040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0" name="think-cell Slide" r:id="rId5" imgW="347" imgH="348" progId="TCLayout.ActiveDocument.1">
                  <p:embed/>
                </p:oleObj>
              </mc:Choice>
              <mc:Fallback>
                <p:oleObj name="think-cell Slide" r:id="rId5" imgW="347" imgH="348" progId="TCLayout.ActiveDocument.1">
                  <p:embed/>
                  <p:pic>
                    <p:nvPicPr>
                      <p:cNvPr id="5" name="Object 4" hidden="1">
                        <a:extLst>
                          <a:ext uri="{FF2B5EF4-FFF2-40B4-BE49-F238E27FC236}">
                            <a16:creationId xmlns:a16="http://schemas.microsoft.com/office/drawing/2014/main" id="{61C84CC1-84B5-4D26-AEDB-357857ECF43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C1BFB45-C43D-4713-A656-53090907DA31}"/>
              </a:ext>
            </a:extLst>
          </p:cNvPr>
          <p:cNvSpPr/>
          <p:nvPr userDrawn="1">
            <p:custDataLst>
              <p:tags r:id="rId3"/>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dirty="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848099"/>
            <a:ext cx="11700254" cy="677108"/>
          </a:xfrm>
        </p:spPr>
        <p:txBody>
          <a:bodyPr wrap="square" tIns="0" anchor="t">
            <a:spAutoFit/>
          </a:bodyPr>
          <a:lstStyle>
            <a:lvl1pPr>
              <a:lnSpc>
                <a:spcPct val="100000"/>
              </a:lnSpc>
              <a:defRPr sz="4400" b="0"/>
            </a:lvl1pPr>
          </a:lstStyle>
          <a:p>
            <a:r>
              <a:rPr lang="en-US" dirty="0"/>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5105400"/>
            <a:ext cx="2702663" cy="492443"/>
          </a:xfrm>
        </p:spPr>
        <p:txBody>
          <a:bodyPr wrap="none" tIns="182880">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96237" y="6464744"/>
            <a:ext cx="1143000" cy="213769"/>
          </a:xfrm>
          <a:prstGeom prst="rect">
            <a:avLst/>
          </a:prstGeom>
        </p:spPr>
      </p:pic>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0"/>
            <a:ext cx="12192000" cy="34290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4242716659"/>
      </p:ext>
    </p:extLst>
  </p:cSld>
  <p:clrMapOvr>
    <a:masterClrMapping/>
  </p:clrMapOvr>
  <p:extLst>
    <p:ext uri="{DCECCB84-F9BA-43D5-87BE-67443E8EF086}">
      <p15:sldGuideLst xmlns:p15="http://schemas.microsoft.com/office/powerpoint/2012/main">
        <p15:guide id="1" orient="horz" pos="3216" userDrawn="1">
          <p15:clr>
            <a:srgbClr val="FBAE40"/>
          </p15:clr>
        </p15:guide>
        <p15:guide id="2" pos="559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 5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848099"/>
            <a:ext cx="8382000" cy="1257301"/>
          </a:xfrm>
        </p:spPr>
        <p:txBody>
          <a:bodyPr tIns="0" anchor="t"/>
          <a:lstStyle>
            <a:lvl1pPr>
              <a:lnSpc>
                <a:spcPct val="100000"/>
              </a:lnSpc>
              <a:defRPr sz="4400" b="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299" y="5105400"/>
            <a:ext cx="2702663" cy="492443"/>
          </a:xfrm>
        </p:spPr>
        <p:txBody>
          <a:bodyPr wrap="none" tIns="182880">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2"/>
            <a:ext cx="2395728" cy="3429000"/>
          </a:xfrm>
          <a:pattFill prst="wdUpDiag">
            <a:fgClr>
              <a:schemeClr val="bg2"/>
            </a:fgClr>
            <a:bgClr>
              <a:schemeClr val="bg1"/>
            </a:bgClr>
          </a:pattFill>
        </p:spPr>
        <p:txBody>
          <a:bodyPr/>
          <a:lstStyle/>
          <a:p>
            <a:r>
              <a:rPr lang="en-US"/>
              <a:t>Click icon to add picture</a:t>
            </a:r>
          </a:p>
        </p:txBody>
      </p:sp>
      <p:sp>
        <p:nvSpPr>
          <p:cNvPr id="8" name="Picture Placeholder 10">
            <a:extLst>
              <a:ext uri="{FF2B5EF4-FFF2-40B4-BE49-F238E27FC236}">
                <a16:creationId xmlns:a16="http://schemas.microsoft.com/office/drawing/2014/main" id="{80D7819A-630E-44DC-929F-933490774837}"/>
              </a:ext>
            </a:extLst>
          </p:cNvPr>
          <p:cNvSpPr>
            <a:spLocks noGrp="1"/>
          </p:cNvSpPr>
          <p:nvPr>
            <p:ph type="pic" sz="quarter" idx="14"/>
          </p:nvPr>
        </p:nvSpPr>
        <p:spPr>
          <a:xfrm>
            <a:off x="2448189" y="-2"/>
            <a:ext cx="2395728" cy="3429000"/>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86C7584E-D951-44B3-B6A7-50BBD18EEA03}"/>
              </a:ext>
            </a:extLst>
          </p:cNvPr>
          <p:cNvSpPr>
            <a:spLocks noGrp="1"/>
          </p:cNvSpPr>
          <p:nvPr>
            <p:ph type="pic" sz="quarter" idx="15"/>
          </p:nvPr>
        </p:nvSpPr>
        <p:spPr>
          <a:xfrm>
            <a:off x="4896378" y="-2"/>
            <a:ext cx="2395728" cy="3429000"/>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2B80078C-A569-4E2A-801C-5381A518F109}"/>
              </a:ext>
            </a:extLst>
          </p:cNvPr>
          <p:cNvSpPr>
            <a:spLocks noGrp="1"/>
          </p:cNvSpPr>
          <p:nvPr>
            <p:ph type="pic" sz="quarter" idx="16"/>
          </p:nvPr>
        </p:nvSpPr>
        <p:spPr>
          <a:xfrm>
            <a:off x="9792756" y="-2"/>
            <a:ext cx="2395728" cy="3429000"/>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83DF5146-688C-4FB5-8042-A8DDBF6B6224}"/>
              </a:ext>
            </a:extLst>
          </p:cNvPr>
          <p:cNvSpPr>
            <a:spLocks noGrp="1"/>
          </p:cNvSpPr>
          <p:nvPr>
            <p:ph type="pic" sz="quarter" idx="17"/>
          </p:nvPr>
        </p:nvSpPr>
        <p:spPr>
          <a:xfrm>
            <a:off x="7344567" y="-2"/>
            <a:ext cx="2395728" cy="3429000"/>
          </a:xfrm>
          <a:pattFill prst="wdUpDiag">
            <a:fgClr>
              <a:schemeClr val="bg2"/>
            </a:fgClr>
            <a:bgClr>
              <a:schemeClr val="bg1"/>
            </a:bgClr>
          </a:pattFill>
        </p:spPr>
        <p:txBody>
          <a:bodyPr/>
          <a:lstStyle/>
          <a:p>
            <a:r>
              <a:rPr lang="en-US"/>
              <a:t>Click icon to add picture</a:t>
            </a:r>
          </a:p>
        </p:txBody>
      </p:sp>
      <p:pic>
        <p:nvPicPr>
          <p:cNvPr id="14" name="Graphic 13"/>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464744"/>
            <a:ext cx="1143000" cy="213769"/>
          </a:xfrm>
          <a:prstGeom prst="rect">
            <a:avLst/>
          </a:prstGeom>
        </p:spPr>
      </p:pic>
    </p:spTree>
    <p:extLst>
      <p:ext uri="{BB962C8B-B14F-4D97-AF65-F5344CB8AC3E}">
        <p14:creationId xmlns:p14="http://schemas.microsoft.com/office/powerpoint/2010/main" val="1213024141"/>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 Icons">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429001"/>
            <a:ext cx="8382000" cy="1447799"/>
          </a:xfrm>
        </p:spPr>
        <p:txBody>
          <a:bodyPr tIns="0" anchor="t"/>
          <a:lstStyle>
            <a:lvl1pPr>
              <a:lnSpc>
                <a:spcPct val="100000"/>
              </a:lnSpc>
              <a:defRPr sz="4400" b="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4876800"/>
            <a:ext cx="8382000" cy="492443"/>
          </a:xfrm>
        </p:spPr>
        <p:txBody>
          <a:bodyPr tIns="182880">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7" name="Graphic 6"/>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464744"/>
            <a:ext cx="1143000" cy="213769"/>
          </a:xfrm>
          <a:prstGeom prst="rect">
            <a:avLst/>
          </a:prstGeom>
        </p:spPr>
      </p:pic>
    </p:spTree>
    <p:extLst>
      <p:ext uri="{BB962C8B-B14F-4D97-AF65-F5344CB8AC3E}">
        <p14:creationId xmlns:p14="http://schemas.microsoft.com/office/powerpoint/2010/main" val="2748077704"/>
      </p:ext>
    </p:extLst>
  </p:cSld>
  <p:clrMapOvr>
    <a:masterClrMapping/>
  </p:clrMapOvr>
  <p:extLst>
    <p:ext uri="{DCECCB84-F9BA-43D5-87BE-67443E8EF086}">
      <p15:sldGuideLst xmlns:p15="http://schemas.microsoft.com/office/powerpoint/2012/main">
        <p15:guide id="1" orient="horz" pos="3072" userDrawn="1">
          <p15:clr>
            <a:srgbClr val="FBAE40"/>
          </p15:clr>
        </p15:guide>
        <p15:guide id="2" pos="55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 large Icon">
    <p:bg>
      <p:bgPr>
        <a:solidFill>
          <a:schemeClr val="accent6"/>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779350-F79E-4670-8766-69328892C40D}"/>
              </a:ext>
            </a:extLst>
          </p:cNvPr>
          <p:cNvGraphicFramePr>
            <a:graphicFrameLocks noChangeAspect="1"/>
          </p:cNvGraphicFramePr>
          <p:nvPr userDrawn="1">
            <p:custDataLst>
              <p:tags r:id="rId2"/>
            </p:custDataLst>
            <p:extLst>
              <p:ext uri="{D42A27DB-BD31-4B8C-83A1-F6EECF244321}">
                <p14:modId xmlns:p14="http://schemas.microsoft.com/office/powerpoint/2010/main" val="14660442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2" name="think-cell Slide" r:id="rId5" imgW="347" imgH="348" progId="TCLayout.ActiveDocument.1">
                  <p:embed/>
                </p:oleObj>
              </mc:Choice>
              <mc:Fallback>
                <p:oleObj name="think-cell Slide" r:id="rId5" imgW="347" imgH="348" progId="TCLayout.ActiveDocument.1">
                  <p:embed/>
                  <p:pic>
                    <p:nvPicPr>
                      <p:cNvPr id="5" name="Object 4" hidden="1">
                        <a:extLst>
                          <a:ext uri="{FF2B5EF4-FFF2-40B4-BE49-F238E27FC236}">
                            <a16:creationId xmlns:a16="http://schemas.microsoft.com/office/drawing/2014/main" id="{EA779350-F79E-4670-8766-69328892C4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30627E3-1DA9-4C85-BDEE-E3FA68038BF6}"/>
              </a:ext>
            </a:extLst>
          </p:cNvPr>
          <p:cNvSpPr/>
          <p:nvPr userDrawn="1">
            <p:custDataLst>
              <p:tags r:id="rId3"/>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dirty="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1409699"/>
            <a:ext cx="7848600" cy="1354217"/>
          </a:xfrm>
        </p:spPr>
        <p:txBody>
          <a:bodyPr wrap="square" tIns="0" anchor="t">
            <a:spAutoFit/>
          </a:bodyPr>
          <a:lstStyle>
            <a:lvl1pPr>
              <a:lnSpc>
                <a:spcPct val="100000"/>
              </a:lnSpc>
              <a:defRPr sz="4400" b="0"/>
            </a:lvl1pPr>
          </a:lstStyle>
          <a:p>
            <a:r>
              <a:rPr lang="en-US" dirty="0"/>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3848101"/>
            <a:ext cx="5600700" cy="307777"/>
          </a:xfrm>
        </p:spPr>
        <p:txBody>
          <a:bodyPr tIns="0">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pic>
        <p:nvPicPr>
          <p:cNvPr id="9" name="Graphic 8"/>
          <p:cNvPicPr>
            <a:picLocks noChangeAspect="1"/>
          </p:cNvPicPr>
          <p:nvPr userDrawn="1"/>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96237" y="6464744"/>
            <a:ext cx="1143000" cy="213769"/>
          </a:xfrm>
          <a:prstGeom prst="rect">
            <a:avLst/>
          </a:prstGeom>
        </p:spPr>
      </p:pic>
    </p:spTree>
    <p:extLst>
      <p:ext uri="{BB962C8B-B14F-4D97-AF65-F5344CB8AC3E}">
        <p14:creationId xmlns:p14="http://schemas.microsoft.com/office/powerpoint/2010/main" val="33970266"/>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ags" Target="../tags/tag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vmlDrawing" Target="../drawings/vmlDrawing1.v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oleObject" Target="../embeddings/oleObject1.bin"/><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image" Target="../media/image7.emf"/><Relationship Id="rId3" Type="http://schemas.openxmlformats.org/officeDocument/2006/relationships/slideLayout" Target="../slideLayouts/slideLayout41.xml"/><Relationship Id="rId21" Type="http://schemas.openxmlformats.org/officeDocument/2006/relationships/theme" Target="../theme/theme2.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oleObject" Target="../embeddings/oleObject7.bin"/><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tags" Target="../tags/tag15.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tags" Target="../tags/tag1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vmlDrawing" Target="../drawings/vmlDrawing7.vml"/><Relationship Id="rId27"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92A7798-F3DB-43C4-B103-4253CC2C0EA8}"/>
              </a:ext>
            </a:extLst>
          </p:cNvPr>
          <p:cNvGraphicFramePr>
            <a:graphicFrameLocks noChangeAspect="1"/>
          </p:cNvGraphicFramePr>
          <p:nvPr userDrawn="1">
            <p:custDataLst>
              <p:tags r:id="rId41"/>
            </p:custDataLst>
            <p:extLst>
              <p:ext uri="{D42A27DB-BD31-4B8C-83A1-F6EECF244321}">
                <p14:modId xmlns:p14="http://schemas.microsoft.com/office/powerpoint/2010/main" val="2743684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43" imgW="347" imgH="348" progId="TCLayout.ActiveDocument.1">
                  <p:embed/>
                </p:oleObj>
              </mc:Choice>
              <mc:Fallback>
                <p:oleObj name="think-cell Slide" r:id="rId43" imgW="347" imgH="348" progId="TCLayout.ActiveDocument.1">
                  <p:embed/>
                  <p:pic>
                    <p:nvPicPr>
                      <p:cNvPr id="5" name="Object 4" hidden="1">
                        <a:extLst>
                          <a:ext uri="{FF2B5EF4-FFF2-40B4-BE49-F238E27FC236}">
                            <a16:creationId xmlns:a16="http://schemas.microsoft.com/office/drawing/2014/main" id="{A92A7798-F3DB-43C4-B103-4253CC2C0EA8}"/>
                          </a:ext>
                        </a:extLst>
                      </p:cNvPr>
                      <p:cNvPicPr/>
                      <p:nvPr/>
                    </p:nvPicPr>
                    <p:blipFill>
                      <a:blip r:embed="rId44"/>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9442B51-3222-4383-9C98-1E5D34F0910A}"/>
              </a:ext>
            </a:extLst>
          </p:cNvPr>
          <p:cNvSpPr/>
          <p:nvPr userDrawn="1">
            <p:custDataLst>
              <p:tags r:id="rId4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0" i="0" baseline="0" dirty="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Placeholder 1">
            <a:extLst>
              <a:ext uri="{FF2B5EF4-FFF2-40B4-BE49-F238E27FC236}">
                <a16:creationId xmlns:a16="http://schemas.microsoft.com/office/drawing/2014/main" id="{CD5431E2-DC1C-4926-9681-B5EB493CA4A1}"/>
              </a:ext>
            </a:extLst>
          </p:cNvPr>
          <p:cNvSpPr>
            <a:spLocks noGrp="1"/>
          </p:cNvSpPr>
          <p:nvPr>
            <p:ph type="title"/>
          </p:nvPr>
        </p:nvSpPr>
        <p:spPr>
          <a:xfrm>
            <a:off x="495299" y="495300"/>
            <a:ext cx="11201401" cy="4191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3AB30FB-4B8F-4B77-AC4C-E2E31B21423D}"/>
              </a:ext>
            </a:extLst>
          </p:cNvPr>
          <p:cNvSpPr>
            <a:spLocks noGrp="1"/>
          </p:cNvSpPr>
          <p:nvPr>
            <p:ph type="body" idx="1"/>
          </p:nvPr>
        </p:nvSpPr>
        <p:spPr>
          <a:xfrm>
            <a:off x="495299" y="1409700"/>
            <a:ext cx="11201401" cy="4457701"/>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B471868-C853-40C5-8660-D23F908B5BC5}"/>
              </a:ext>
            </a:extLst>
          </p:cNvPr>
          <p:cNvSpPr>
            <a:spLocks noGrp="1"/>
          </p:cNvSpPr>
          <p:nvPr>
            <p:ph type="sldNum" sz="quarter" idx="4"/>
          </p:nvPr>
        </p:nvSpPr>
        <p:spPr>
          <a:xfrm>
            <a:off x="11199755" y="6480164"/>
            <a:ext cx="496945" cy="237617"/>
          </a:xfrm>
          <a:prstGeom prst="rect">
            <a:avLst/>
          </a:prstGeom>
        </p:spPr>
        <p:txBody>
          <a:bodyPr vert="horz" lIns="0" tIns="0" rIns="0" bIns="0" rtlCol="0" anchor="b">
            <a:noAutofit/>
          </a:bodyPr>
          <a:lstStyle>
            <a:lvl1pPr algn="r">
              <a:defRPr sz="1000" b="1">
                <a:solidFill>
                  <a:schemeClr val="accent3"/>
                </a:solidFill>
              </a:defRPr>
            </a:lvl1pPr>
          </a:lstStyle>
          <a:p>
            <a:fld id="{7B94EC18-1D2B-4535-B738-0E53AFE26620}" type="slidenum">
              <a:rPr lang="en-US" smtClean="0"/>
              <a:pPr/>
              <a:t>‹#›</a:t>
            </a:fld>
            <a:endParaRPr lang="en-US" dirty="0"/>
          </a:p>
        </p:txBody>
      </p:sp>
      <p:sp>
        <p:nvSpPr>
          <p:cNvPr id="36" name="Rectangle 23">
            <a:extLst>
              <a:ext uri="{FF2B5EF4-FFF2-40B4-BE49-F238E27FC236}">
                <a16:creationId xmlns:a16="http://schemas.microsoft.com/office/drawing/2014/main" id="{D7686E33-694A-4833-A47B-FAB757D25342}"/>
              </a:ext>
            </a:extLst>
          </p:cNvPr>
          <p:cNvSpPr>
            <a:spLocks noChangeArrowheads="1"/>
          </p:cNvSpPr>
          <p:nvPr userDrawn="1"/>
        </p:nvSpPr>
        <p:spPr bwMode="auto">
          <a:xfrm>
            <a:off x="6594837"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 dirty="0">
                <a:solidFill>
                  <a:schemeClr val="accent3"/>
                </a:solidFill>
                <a:latin typeface="+mn-lt"/>
                <a:cs typeface="Arial" panose="020B0604020202020204" pitchFamily="34" charset="0"/>
              </a:rPr>
              <a:t>Honeywell Confidential - ©2021 by Honeywell International Inc. All rights reserved.</a:t>
            </a:r>
          </a:p>
        </p:txBody>
      </p:sp>
    </p:spTree>
    <p:extLst>
      <p:ext uri="{BB962C8B-B14F-4D97-AF65-F5344CB8AC3E}">
        <p14:creationId xmlns:p14="http://schemas.microsoft.com/office/powerpoint/2010/main" val="196146467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675" r:id="rId3"/>
    <p:sldLayoutId id="2147483679" r:id="rId4"/>
    <p:sldLayoutId id="2147483651" r:id="rId5"/>
    <p:sldLayoutId id="2147483666" r:id="rId6"/>
    <p:sldLayoutId id="2147483667" r:id="rId7"/>
    <p:sldLayoutId id="2147483673" r:id="rId8"/>
    <p:sldLayoutId id="2147483674" r:id="rId9"/>
    <p:sldLayoutId id="2147483678" r:id="rId10"/>
    <p:sldLayoutId id="2147483665" r:id="rId11"/>
    <p:sldLayoutId id="2147483657" r:id="rId12"/>
    <p:sldLayoutId id="2147483670" r:id="rId13"/>
    <p:sldLayoutId id="2147483650" r:id="rId14"/>
    <p:sldLayoutId id="2147483656" r:id="rId15"/>
    <p:sldLayoutId id="2147483664" r:id="rId16"/>
    <p:sldLayoutId id="2147483661" r:id="rId17"/>
    <p:sldLayoutId id="2147483658" r:id="rId18"/>
    <p:sldLayoutId id="2147483662" r:id="rId19"/>
    <p:sldLayoutId id="2147483659" r:id="rId20"/>
    <p:sldLayoutId id="2147483663" r:id="rId21"/>
    <p:sldLayoutId id="2147483660" r:id="rId22"/>
    <p:sldLayoutId id="2147483654" r:id="rId23"/>
    <p:sldLayoutId id="2147483655"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 id="2147483701" r:id="rId34"/>
    <p:sldLayoutId id="2147483702" r:id="rId35"/>
    <p:sldLayoutId id="2147483703" r:id="rId36"/>
    <p:sldLayoutId id="2147483710" r:id="rId37"/>
    <p:sldLayoutId id="2147483711" r:id="rId38"/>
  </p:sldLayoutIdLst>
  <p:hf hdr="0" dt="0"/>
  <p:txStyles>
    <p:titleStyle>
      <a:lvl1pPr algn="l" defTabSz="914400" rtl="0" eaLnBrk="1" latinLnBrk="0" hangingPunct="1">
        <a:lnSpc>
          <a:spcPct val="100000"/>
        </a:lnSpc>
        <a:spcBef>
          <a:spcPct val="0"/>
        </a:spcBef>
        <a:buNone/>
        <a:defRPr sz="3200" kern="1200" cap="all"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DE53C"/>
          </p15:clr>
        </p15:guide>
        <p15:guide id="2" pos="3840" userDrawn="1">
          <p15:clr>
            <a:srgbClr val="9FCC3B"/>
          </p15:clr>
        </p15:guide>
        <p15:guide id="3" orient="horz" pos="312" userDrawn="1">
          <p15:clr>
            <a:srgbClr val="9FCC3B"/>
          </p15:clr>
        </p15:guide>
        <p15:guide id="4" orient="horz" pos="4008" userDrawn="1">
          <p15:clr>
            <a:srgbClr val="FDE53C"/>
          </p15:clr>
        </p15:guide>
        <p15:guide id="6" pos="7368" userDrawn="1">
          <p15:clr>
            <a:srgbClr val="9FCC3B"/>
          </p15:clr>
        </p15:guide>
        <p15:guide id="7" orient="horz" pos="3696" userDrawn="1">
          <p15:clr>
            <a:srgbClr val="9FCC3B"/>
          </p15:clr>
        </p15:guide>
        <p15:guide id="9" orient="horz" pos="576" userDrawn="1">
          <p15:clr>
            <a:srgbClr val="9FCC3B"/>
          </p15:clr>
        </p15:guide>
        <p15:guide id="10" orient="horz" pos="888" userDrawn="1">
          <p15:clr>
            <a:srgbClr val="9FCC3B"/>
          </p15:clr>
        </p15:guide>
        <p15:guide id="11" orient="horz" pos="2304" userDrawn="1">
          <p15:clr>
            <a:srgbClr val="9FCC3B"/>
          </p15:clr>
        </p15:guide>
        <p15:guide id="12" userDrawn="1">
          <p15:clr>
            <a:srgbClr val="000000"/>
          </p15:clr>
        </p15:guide>
        <p15:guide id="13" pos="7680" userDrawn="1">
          <p15:clr>
            <a:srgbClr val="000000"/>
          </p15:clr>
        </p15:guide>
        <p15:guide id="14" orient="horz" userDrawn="1">
          <p15:clr>
            <a:srgbClr val="000000"/>
          </p15:clr>
        </p15:guide>
        <p15:guide id="15" orient="horz" pos="4320" userDrawn="1">
          <p15:clr>
            <a:srgbClr val="000000"/>
          </p15:clr>
        </p15:guide>
        <p15:guide id="16" pos="312" userDrawn="1">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CDBD0D9-69BD-4992-A90F-D95A233B612C}"/>
              </a:ext>
            </a:extLst>
          </p:cNvPr>
          <p:cNvGraphicFramePr>
            <a:graphicFrameLocks noChangeAspect="1"/>
          </p:cNvGraphicFramePr>
          <p:nvPr userDrawn="1">
            <p:custDataLst>
              <p:tags r:id="rId2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62" name="think-cell Slide" r:id="rId25" imgW="572" imgH="572" progId="TCLayout.ActiveDocument.1">
                  <p:embed/>
                </p:oleObj>
              </mc:Choice>
              <mc:Fallback>
                <p:oleObj name="think-cell Slide" r:id="rId25" imgW="572" imgH="572" progId="TCLayout.ActiveDocument.1">
                  <p:embed/>
                  <p:pic>
                    <p:nvPicPr>
                      <p:cNvPr id="8" name="Object 7" hidden="1">
                        <a:extLst>
                          <a:ext uri="{FF2B5EF4-FFF2-40B4-BE49-F238E27FC236}">
                            <a16:creationId xmlns:a16="http://schemas.microsoft.com/office/drawing/2014/main" id="{FCDBD0D9-69BD-4992-A90F-D95A233B612C}"/>
                          </a:ext>
                        </a:extLst>
                      </p:cNvPr>
                      <p:cNvPicPr/>
                      <p:nvPr/>
                    </p:nvPicPr>
                    <p:blipFill>
                      <a:blip r:embed="rId2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D271B501-D882-4225-A1B0-31E0F95371B8}"/>
              </a:ext>
            </a:extLst>
          </p:cNvPr>
          <p:cNvSpPr/>
          <p:nvPr userDrawn="1">
            <p:custDataLst>
              <p:tags r:id="rId24"/>
            </p:custDataLst>
          </p:nvPr>
        </p:nvSpPr>
        <p:spPr>
          <a:xfrm>
            <a:off x="1"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411" eaLnBrk="1" fontAlgn="auto" hangingPunct="1">
              <a:lnSpc>
                <a:spcPct val="90000"/>
              </a:lnSpc>
            </a:pPr>
            <a:endParaRPr lang="en-US" sz="4800">
              <a:solidFill>
                <a:srgbClr val="FFFFFF"/>
              </a:solidFill>
              <a:latin typeface="Honeywell Sans Web Black" panose="02010A03040101060203" pitchFamily="2" charset="0"/>
              <a:sym typeface="Honeywell Sans Web Black" panose="02010A03040101060203" pitchFamily="2" charset="0"/>
            </a:endParaRPr>
          </a:p>
        </p:txBody>
      </p:sp>
      <p:sp>
        <p:nvSpPr>
          <p:cNvPr id="13" name="Rectangle 12">
            <a:extLst>
              <a:ext uri="{FF2B5EF4-FFF2-40B4-BE49-F238E27FC236}">
                <a16:creationId xmlns:a16="http://schemas.microsoft.com/office/drawing/2014/main" id="{583EE1ED-ED49-481A-B0E8-08F9AE94B3DB}"/>
              </a:ext>
            </a:extLst>
          </p:cNvPr>
          <p:cNvSpPr/>
          <p:nvPr userDrawn="1"/>
        </p:nvSpPr>
        <p:spPr>
          <a:xfrm>
            <a:off x="11830052" y="6388552"/>
            <a:ext cx="361948" cy="469448"/>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1" eaLnBrk="1" fontAlgn="auto" hangingPunct="1">
              <a:spcBef>
                <a:spcPts val="0"/>
              </a:spcBef>
              <a:spcAft>
                <a:spcPts val="0"/>
              </a:spcAft>
            </a:pPr>
            <a:endParaRPr lang="en-US">
              <a:solidFill>
                <a:srgbClr val="FFFFFF"/>
              </a:solidFill>
            </a:endParaRPr>
          </a:p>
        </p:txBody>
      </p:sp>
      <p:sp>
        <p:nvSpPr>
          <p:cNvPr id="2" name="Title Placeholder 1">
            <a:extLst>
              <a:ext uri="{FF2B5EF4-FFF2-40B4-BE49-F238E27FC236}">
                <a16:creationId xmlns:a16="http://schemas.microsoft.com/office/drawing/2014/main" id="{028C45CD-2A7A-438B-A231-6702C328826E}"/>
              </a:ext>
            </a:extLst>
          </p:cNvPr>
          <p:cNvSpPr>
            <a:spLocks noGrp="1"/>
          </p:cNvSpPr>
          <p:nvPr>
            <p:ph type="title"/>
          </p:nvPr>
        </p:nvSpPr>
        <p:spPr>
          <a:xfrm>
            <a:off x="336495" y="365126"/>
            <a:ext cx="10515600" cy="759668"/>
          </a:xfrm>
          <a:prstGeom prst="rect">
            <a:avLst/>
          </a:prstGeom>
        </p:spPr>
        <p:txBody>
          <a:bodyPr vert="horz" lIns="91440" tIns="45720" rIns="91440" bIns="45720" rtlCol="0" anchor="ctr">
            <a:normAutofit/>
          </a:bodyPr>
          <a:lstStyle/>
          <a:p>
            <a:r>
              <a:rPr lang="en-US"/>
              <a:t>Headline</a:t>
            </a:r>
          </a:p>
        </p:txBody>
      </p:sp>
      <p:sp>
        <p:nvSpPr>
          <p:cNvPr id="3" name="Text Placeholder 2">
            <a:extLst>
              <a:ext uri="{FF2B5EF4-FFF2-40B4-BE49-F238E27FC236}">
                <a16:creationId xmlns:a16="http://schemas.microsoft.com/office/drawing/2014/main" id="{25294F41-5913-4C63-821A-CD13B860697A}"/>
              </a:ext>
            </a:extLst>
          </p:cNvPr>
          <p:cNvSpPr>
            <a:spLocks noGrp="1"/>
          </p:cNvSpPr>
          <p:nvPr>
            <p:ph type="body" idx="1"/>
          </p:nvPr>
        </p:nvSpPr>
        <p:spPr>
          <a:xfrm>
            <a:off x="336495" y="1253331"/>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AA9FB1E-F39D-47DF-8BB9-D3E36EDF378E}"/>
              </a:ext>
            </a:extLst>
          </p:cNvPr>
          <p:cNvSpPr>
            <a:spLocks noGrp="1"/>
          </p:cNvSpPr>
          <p:nvPr>
            <p:ph type="sldNum" sz="quarter" idx="4"/>
          </p:nvPr>
        </p:nvSpPr>
        <p:spPr>
          <a:xfrm>
            <a:off x="11830050" y="6432679"/>
            <a:ext cx="361948" cy="365125"/>
          </a:xfrm>
          <a:prstGeom prst="rect">
            <a:avLst/>
          </a:prstGeom>
        </p:spPr>
        <p:txBody>
          <a:bodyPr vert="horz" lIns="91440" tIns="45720" rIns="91440" bIns="45720" rtlCol="0" anchor="ctr"/>
          <a:lstStyle>
            <a:lvl1pPr algn="ctr">
              <a:defRPr sz="900">
                <a:solidFill>
                  <a:schemeClr val="bg1"/>
                </a:solidFill>
              </a:defRPr>
            </a:lvl1pPr>
          </a:lstStyle>
          <a:p>
            <a:pPr defTabSz="914411" eaLnBrk="1" fontAlgn="auto" hangingPunct="1">
              <a:spcBef>
                <a:spcPts val="0"/>
              </a:spcBef>
              <a:spcAft>
                <a:spcPts val="0"/>
              </a:spcAft>
            </a:pPr>
            <a:fld id="{57F8D219-E07F-4786-A235-405F80FBEEA9}" type="slidenum">
              <a:rPr lang="en-US" smtClean="0">
                <a:solidFill>
                  <a:srgbClr val="FFFFFF"/>
                </a:solidFill>
                <a:latin typeface="Honeywell Sans Web Medium"/>
              </a:rPr>
              <a:pPr defTabSz="914411" eaLnBrk="1" fontAlgn="auto" hangingPunct="1">
                <a:spcBef>
                  <a:spcPts val="0"/>
                </a:spcBef>
                <a:spcAft>
                  <a:spcPts val="0"/>
                </a:spcAft>
              </a:pPr>
              <a:t>‹#›</a:t>
            </a:fld>
            <a:endParaRPr lang="en-US">
              <a:solidFill>
                <a:srgbClr val="FFFFFF"/>
              </a:solidFill>
              <a:latin typeface="Honeywell Sans Web Medium"/>
            </a:endParaRPr>
          </a:p>
        </p:txBody>
      </p:sp>
      <p:pic>
        <p:nvPicPr>
          <p:cNvPr id="9" name="Picture 8">
            <a:extLst>
              <a:ext uri="{FF2B5EF4-FFF2-40B4-BE49-F238E27FC236}">
                <a16:creationId xmlns:a16="http://schemas.microsoft.com/office/drawing/2014/main" id="{1BA6506A-E1E8-406A-94AE-1D4B1F89F753}"/>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0493980" y="6467243"/>
            <a:ext cx="1210974" cy="381233"/>
          </a:xfrm>
          <a:prstGeom prst="rect">
            <a:avLst/>
          </a:prstGeom>
        </p:spPr>
      </p:pic>
    </p:spTree>
    <p:extLst>
      <p:ext uri="{BB962C8B-B14F-4D97-AF65-F5344CB8AC3E}">
        <p14:creationId xmlns:p14="http://schemas.microsoft.com/office/powerpoint/2010/main" val="153158835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Lst>
  <p:hf hdr="0" ftr="0" dt="0"/>
  <p:txStyles>
    <p:titleStyle>
      <a:lvl1pPr algn="l" defTabSz="914411" rtl="0" eaLnBrk="1" latinLnBrk="0" hangingPunct="1">
        <a:lnSpc>
          <a:spcPct val="90000"/>
        </a:lnSpc>
        <a:spcBef>
          <a:spcPct val="0"/>
        </a:spcBef>
        <a:buNone/>
        <a:defRPr sz="4000" kern="1200" cap="all" spc="-300" baseline="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400" kern="1200" spc="-30" baseline="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000" kern="1200" spc="-30" baseline="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1800" kern="1200" spc="-30" baseline="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600" kern="1200" spc="-30" baseline="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600" kern="1200" spc="-30" baseline="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8.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tags" Target="../tags/tag59.xml"/><Relationship Id="rId7" Type="http://schemas.openxmlformats.org/officeDocument/2006/relationships/image" Target="../media/image56.png"/><Relationship Id="rId2" Type="http://schemas.openxmlformats.org/officeDocument/2006/relationships/tags" Target="../tags/tag58.xml"/><Relationship Id="rId1" Type="http://schemas.openxmlformats.org/officeDocument/2006/relationships/vmlDrawing" Target="../drawings/vmlDrawing28.vml"/><Relationship Id="rId6" Type="http://schemas.openxmlformats.org/officeDocument/2006/relationships/image" Target="../media/image1.emf"/><Relationship Id="rId5" Type="http://schemas.openxmlformats.org/officeDocument/2006/relationships/oleObject" Target="../embeddings/oleObject27.bin"/><Relationship Id="rId4" Type="http://schemas.openxmlformats.org/officeDocument/2006/relationships/slideLayout" Target="../slideLayouts/slideLayout35.xml"/><Relationship Id="rId9" Type="http://schemas.openxmlformats.org/officeDocument/2006/relationships/image" Target="../media/image58.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60.xml"/><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4.xml"/><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jpeg"/><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vmlDrawing" Target="../drawings/vmlDrawing29.vml"/><Relationship Id="rId6" Type="http://schemas.openxmlformats.org/officeDocument/2006/relationships/image" Target="../media/image1.emf"/><Relationship Id="rId5" Type="http://schemas.openxmlformats.org/officeDocument/2006/relationships/oleObject" Target="../embeddings/oleObject28.bin"/><Relationship Id="rId4"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14.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4.xml"/><Relationship Id="rId6" Type="http://schemas.openxmlformats.org/officeDocument/2006/relationships/image" Target="../media/image28.jpeg"/><Relationship Id="rId5" Type="http://schemas.openxmlformats.org/officeDocument/2006/relationships/hyperlink" Target="https://www.datalogic.com/eng/retail-transportation-logistics-healthcare/fixed-retail-scanners/magellan-1500i-pd-848.html" TargetMode="External"/><Relationship Id="rId4" Type="http://schemas.openxmlformats.org/officeDocument/2006/relationships/hyperlink" Target="https://www.zebra.com/us/en/products/spec-sheets/scanners/general-purpose-scanners/ds9300-series.html"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8.jpeg"/><Relationship Id="rId7" Type="http://schemas.openxmlformats.org/officeDocument/2006/relationships/image" Target="../media/image72.emf"/><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image" Target="../media/image71.png"/><Relationship Id="rId11" Type="http://schemas.openxmlformats.org/officeDocument/2006/relationships/image" Target="../media/image27.jpeg"/><Relationship Id="rId5" Type="http://schemas.openxmlformats.org/officeDocument/2006/relationships/image" Target="../media/image70.jpeg"/><Relationship Id="rId10" Type="http://schemas.openxmlformats.org/officeDocument/2006/relationships/image" Target="../media/image67.jpeg"/><Relationship Id="rId4" Type="http://schemas.openxmlformats.org/officeDocument/2006/relationships/image" Target="../media/image69.jpeg"/><Relationship Id="rId9" Type="http://schemas.openxmlformats.org/officeDocument/2006/relationships/image" Target="../media/image73.png"/></Relationships>
</file>

<file path=ppt/slides/_rels/slide19.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45.jpeg"/><Relationship Id="rId7" Type="http://schemas.openxmlformats.org/officeDocument/2006/relationships/image" Target="../media/image77.png"/><Relationship Id="rId12" Type="http://schemas.openxmlformats.org/officeDocument/2006/relationships/image" Target="../media/image79.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76.png"/><Relationship Id="rId11" Type="http://schemas.openxmlformats.org/officeDocument/2006/relationships/image" Target="../media/image30.png"/><Relationship Id="rId5" Type="http://schemas.openxmlformats.org/officeDocument/2006/relationships/image" Target="../media/image75.png"/><Relationship Id="rId10" Type="http://schemas.openxmlformats.org/officeDocument/2006/relationships/image" Target="../media/image31.png"/><Relationship Id="rId4" Type="http://schemas.openxmlformats.org/officeDocument/2006/relationships/image" Target="../media/image74.pn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3.jpeg"/><Relationship Id="rId2" Type="http://schemas.openxmlformats.org/officeDocument/2006/relationships/slideLayout" Target="../slideLayouts/slideLayout40.xml"/><Relationship Id="rId1" Type="http://schemas.openxmlformats.org/officeDocument/2006/relationships/tags" Target="../tags/tag50.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53.xml"/><Relationship Id="rId7" Type="http://schemas.openxmlformats.org/officeDocument/2006/relationships/image" Target="../media/image24.png"/><Relationship Id="rId2" Type="http://schemas.openxmlformats.org/officeDocument/2006/relationships/tags" Target="../tags/tag52.xml"/><Relationship Id="rId1" Type="http://schemas.openxmlformats.org/officeDocument/2006/relationships/vmlDrawing" Target="../drawings/vmlDrawing25.vml"/><Relationship Id="rId6" Type="http://schemas.openxmlformats.org/officeDocument/2006/relationships/image" Target="../media/image1.emf"/><Relationship Id="rId5" Type="http://schemas.openxmlformats.org/officeDocument/2006/relationships/oleObject" Target="../embeddings/oleObject24.bin"/><Relationship Id="rId4" Type="http://schemas.openxmlformats.org/officeDocument/2006/relationships/slideLayout" Target="../slideLayouts/slideLayout57.xml"/><Relationship Id="rId9" Type="http://schemas.openxmlformats.org/officeDocument/2006/relationships/image" Target="../media/image26.svg"/></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35.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wmf"/><Relationship Id="rId3" Type="http://schemas.openxmlformats.org/officeDocument/2006/relationships/tags" Target="../tags/tag55.xml"/><Relationship Id="rId7" Type="http://schemas.openxmlformats.org/officeDocument/2006/relationships/image" Target="../media/image28.jpeg"/><Relationship Id="rId12" Type="http://schemas.openxmlformats.org/officeDocument/2006/relationships/image" Target="../media/image36.svg"/><Relationship Id="rId2" Type="http://schemas.openxmlformats.org/officeDocument/2006/relationships/tags" Target="../tags/tag54.xml"/><Relationship Id="rId1" Type="http://schemas.openxmlformats.org/officeDocument/2006/relationships/vmlDrawing" Target="../drawings/vmlDrawing26.vml"/><Relationship Id="rId6" Type="http://schemas.openxmlformats.org/officeDocument/2006/relationships/image" Target="../media/image1.emf"/><Relationship Id="rId11" Type="http://schemas.openxmlformats.org/officeDocument/2006/relationships/image" Target="../media/image35.png"/><Relationship Id="rId5" Type="http://schemas.openxmlformats.org/officeDocument/2006/relationships/oleObject" Target="../embeddings/oleObject25.bin"/><Relationship Id="rId10" Type="http://schemas.openxmlformats.org/officeDocument/2006/relationships/image" Target="../media/image34.png"/><Relationship Id="rId4" Type="http://schemas.openxmlformats.org/officeDocument/2006/relationships/slideLayout" Target="../slideLayouts/slideLayout35.xml"/><Relationship Id="rId9" Type="http://schemas.openxmlformats.org/officeDocument/2006/relationships/image" Target="../media/image33.png"/><Relationship Id="rId14" Type="http://schemas.openxmlformats.org/officeDocument/2006/relationships/image" Target="../media/image38.wmf"/></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1.png"/><Relationship Id="rId3" Type="http://schemas.openxmlformats.org/officeDocument/2006/relationships/tags" Target="../tags/tag57.xml"/><Relationship Id="rId7" Type="http://schemas.openxmlformats.org/officeDocument/2006/relationships/image" Target="../media/image28.jpeg"/><Relationship Id="rId12" Type="http://schemas.openxmlformats.org/officeDocument/2006/relationships/image" Target="../media/image40.png"/><Relationship Id="rId2" Type="http://schemas.openxmlformats.org/officeDocument/2006/relationships/tags" Target="../tags/tag56.xml"/><Relationship Id="rId1" Type="http://schemas.openxmlformats.org/officeDocument/2006/relationships/vmlDrawing" Target="../drawings/vmlDrawing27.vml"/><Relationship Id="rId6" Type="http://schemas.openxmlformats.org/officeDocument/2006/relationships/image" Target="../media/image1.emf"/><Relationship Id="rId11" Type="http://schemas.openxmlformats.org/officeDocument/2006/relationships/image" Target="../media/image39.png"/><Relationship Id="rId5" Type="http://schemas.openxmlformats.org/officeDocument/2006/relationships/oleObject" Target="../embeddings/oleObject26.bin"/><Relationship Id="rId10" Type="http://schemas.openxmlformats.org/officeDocument/2006/relationships/image" Target="../media/image30.png"/><Relationship Id="rId4" Type="http://schemas.openxmlformats.org/officeDocument/2006/relationships/slideLayout" Target="../slideLayouts/slideLayout18.xml"/><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4.xml"/><Relationship Id="rId5" Type="http://schemas.openxmlformats.org/officeDocument/2006/relationships/image" Target="../media/image45.jpeg"/><Relationship Id="rId4" Type="http://schemas.openxmlformats.org/officeDocument/2006/relationships/image" Target="../media/image44.jpe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jpeg"/><Relationship Id="rId3" Type="http://schemas.openxmlformats.org/officeDocument/2006/relationships/image" Target="../media/image47.jpeg"/><Relationship Id="rId7" Type="http://schemas.openxmlformats.org/officeDocument/2006/relationships/image" Target="../media/image51.png"/><Relationship Id="rId12" Type="http://schemas.openxmlformats.org/officeDocument/2006/relationships/image" Target="../media/image54.jpeg"/><Relationship Id="rId2" Type="http://schemas.openxmlformats.org/officeDocument/2006/relationships/image" Target="../media/image46.png"/><Relationship Id="rId1" Type="http://schemas.openxmlformats.org/officeDocument/2006/relationships/slideLayout" Target="../slideLayouts/slideLayout14.xml"/><Relationship Id="rId6" Type="http://schemas.openxmlformats.org/officeDocument/2006/relationships/image" Target="../media/image50.jpeg"/><Relationship Id="rId11" Type="http://schemas.openxmlformats.org/officeDocument/2006/relationships/image" Target="../media/image53.jpeg"/><Relationship Id="rId5" Type="http://schemas.openxmlformats.org/officeDocument/2006/relationships/image" Target="../media/image49.jpeg"/><Relationship Id="rId10" Type="http://schemas.openxmlformats.org/officeDocument/2006/relationships/image" Target="../media/image44.jpeg"/><Relationship Id="rId4" Type="http://schemas.openxmlformats.org/officeDocument/2006/relationships/image" Target="../media/image48.png"/><Relationship Id="rId9"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C82FA27E-8CE6-467E-BCD3-6F273BC79CFC}"/>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p:blipFill>
        <p:spPr/>
      </p:pic>
      <p:pic>
        <p:nvPicPr>
          <p:cNvPr id="16" name="Picture Placeholder 15">
            <a:extLst>
              <a:ext uri="{FF2B5EF4-FFF2-40B4-BE49-F238E27FC236}">
                <a16:creationId xmlns:a16="http://schemas.microsoft.com/office/drawing/2014/main" id="{7184CA56-742D-473B-915D-E848392CCD18}"/>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p:pic>
      <p:pic>
        <p:nvPicPr>
          <p:cNvPr id="12" name="Picture Placeholder 17">
            <a:extLst>
              <a:ext uri="{FF2B5EF4-FFF2-40B4-BE49-F238E27FC236}">
                <a16:creationId xmlns:a16="http://schemas.microsoft.com/office/drawing/2014/main" id="{433B9463-F87D-40DA-911B-D4605187A460}"/>
              </a:ext>
            </a:extLst>
          </p:cNvPr>
          <p:cNvPicPr>
            <a:picLocks noGrp="1" noChangeAspect="1"/>
          </p:cNvPicPr>
          <p:nvPr>
            <p:ph type="pic" sz="quarter" idx="15"/>
          </p:nvPr>
        </p:nvPicPr>
        <p:blipFill rotWithShape="1">
          <a:blip r:embed="rId4" cstate="print">
            <a:extLst>
              <a:ext uri="{28A0092B-C50C-407E-A947-70E740481C1C}">
                <a14:useLocalDpi xmlns:a14="http://schemas.microsoft.com/office/drawing/2010/main"/>
              </a:ext>
            </a:extLst>
          </a:blip>
          <a:srcRect/>
          <a:stretch/>
        </p:blipFill>
        <p:spPr/>
      </p:pic>
      <p:pic>
        <p:nvPicPr>
          <p:cNvPr id="7" name="Picture Placeholder 6">
            <a:extLst>
              <a:ext uri="{FF2B5EF4-FFF2-40B4-BE49-F238E27FC236}">
                <a16:creationId xmlns:a16="http://schemas.microsoft.com/office/drawing/2014/main" id="{B95CA9A7-1B11-4D5D-BEB1-6BD56DE8ED50}"/>
              </a:ext>
            </a:extLst>
          </p:cNvPr>
          <p:cNvPicPr>
            <a:picLocks noGrp="1" noChangeAspect="1"/>
          </p:cNvPicPr>
          <p:nvPr>
            <p:ph type="pic" sz="quarter" idx="16"/>
          </p:nvPr>
        </p:nvPicPr>
        <p:blipFill rotWithShape="1">
          <a:blip r:embed="rId5" cstate="print">
            <a:extLst>
              <a:ext uri="{28A0092B-C50C-407E-A947-70E740481C1C}">
                <a14:useLocalDpi xmlns:a14="http://schemas.microsoft.com/office/drawing/2010/main"/>
              </a:ext>
            </a:extLst>
          </a:blip>
          <a:srcRect/>
          <a:stretch/>
        </p:blipFill>
        <p:spPr/>
      </p:pic>
      <p:pic>
        <p:nvPicPr>
          <p:cNvPr id="19" name="Picture Placeholder 18">
            <a:extLst>
              <a:ext uri="{FF2B5EF4-FFF2-40B4-BE49-F238E27FC236}">
                <a16:creationId xmlns:a16="http://schemas.microsoft.com/office/drawing/2014/main" id="{DCCD1777-48CD-4910-97EE-443CBDB00D4F}"/>
              </a:ext>
            </a:extLst>
          </p:cNvPr>
          <p:cNvPicPr>
            <a:picLocks noGrp="1" noChangeAspect="1"/>
          </p:cNvPicPr>
          <p:nvPr>
            <p:ph type="pic" sz="quarter" idx="17"/>
          </p:nvPr>
        </p:nvPicPr>
        <p:blipFill rotWithShape="1">
          <a:blip r:embed="rId6" cstate="print">
            <a:extLst>
              <a:ext uri="{28A0092B-C50C-407E-A947-70E740481C1C}">
                <a14:useLocalDpi xmlns:a14="http://schemas.microsoft.com/office/drawing/2010/main"/>
              </a:ext>
            </a:extLst>
          </a:blip>
          <a:srcRect/>
          <a:stretch/>
        </p:blipFill>
        <p:spPr/>
      </p:pic>
      <p:sp>
        <p:nvSpPr>
          <p:cNvPr id="2" name="Title 1">
            <a:extLst>
              <a:ext uri="{FF2B5EF4-FFF2-40B4-BE49-F238E27FC236}">
                <a16:creationId xmlns:a16="http://schemas.microsoft.com/office/drawing/2014/main" id="{C8C59A88-40BC-498F-A496-230917BC7A1C}"/>
              </a:ext>
            </a:extLst>
          </p:cNvPr>
          <p:cNvSpPr>
            <a:spLocks noGrp="1"/>
          </p:cNvSpPr>
          <p:nvPr>
            <p:ph type="ctrTitle"/>
          </p:nvPr>
        </p:nvSpPr>
        <p:spPr>
          <a:xfrm>
            <a:off x="495300" y="3429001"/>
            <a:ext cx="11201400" cy="1400383"/>
          </a:xfrm>
        </p:spPr>
        <p:txBody>
          <a:bodyPr/>
          <a:lstStyle/>
          <a:p>
            <a:r>
              <a:rPr lang="en-US" dirty="0"/>
              <a:t>Genesis xp 7680g presentation scanner</a:t>
            </a:r>
          </a:p>
        </p:txBody>
      </p:sp>
      <p:sp>
        <p:nvSpPr>
          <p:cNvPr id="6" name="Subtitle 5">
            <a:extLst>
              <a:ext uri="{FF2B5EF4-FFF2-40B4-BE49-F238E27FC236}">
                <a16:creationId xmlns:a16="http://schemas.microsoft.com/office/drawing/2014/main" id="{767286C6-EE84-49FB-80ED-89E9CA40BB62}"/>
              </a:ext>
            </a:extLst>
          </p:cNvPr>
          <p:cNvSpPr>
            <a:spLocks noGrp="1"/>
          </p:cNvSpPr>
          <p:nvPr>
            <p:ph type="subTitle" idx="1"/>
          </p:nvPr>
        </p:nvSpPr>
        <p:spPr/>
        <p:txBody>
          <a:bodyPr/>
          <a:lstStyle/>
          <a:p>
            <a:r>
              <a:rPr lang="en-US" dirty="0"/>
              <a:t>Presenter’s Name</a:t>
            </a:r>
          </a:p>
          <a:p>
            <a:pPr lvl="1"/>
            <a:r>
              <a:rPr lang="en-US" dirty="0"/>
              <a:t>Presenter’s Title</a:t>
            </a:r>
          </a:p>
        </p:txBody>
      </p:sp>
      <p:sp>
        <p:nvSpPr>
          <p:cNvPr id="8" name="Date Placeholder 7">
            <a:extLst>
              <a:ext uri="{FF2B5EF4-FFF2-40B4-BE49-F238E27FC236}">
                <a16:creationId xmlns:a16="http://schemas.microsoft.com/office/drawing/2014/main" id="{B5A3AA89-9865-418D-BC35-5B8FEBA8C727}"/>
              </a:ext>
            </a:extLst>
          </p:cNvPr>
          <p:cNvSpPr>
            <a:spLocks noGrp="1"/>
          </p:cNvSpPr>
          <p:nvPr>
            <p:ph type="dt" sz="half" idx="10"/>
          </p:nvPr>
        </p:nvSpPr>
        <p:spPr/>
        <p:txBody>
          <a:bodyPr/>
          <a:lstStyle/>
          <a:p>
            <a:fld id="{2D793DEF-68FA-4D29-987F-2D76EC479882}" type="datetime4">
              <a:rPr lang="en-US" smtClean="0"/>
              <a:pPr/>
              <a:t>April 12, 2021</a:t>
            </a:fld>
            <a:endParaRPr lang="en-US" dirty="0"/>
          </a:p>
        </p:txBody>
      </p:sp>
    </p:spTree>
    <p:extLst>
      <p:ext uri="{BB962C8B-B14F-4D97-AF65-F5344CB8AC3E}">
        <p14:creationId xmlns:p14="http://schemas.microsoft.com/office/powerpoint/2010/main" val="1973725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62D99C13-2B5B-4B0D-B414-CBCCA97E723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5778" name="think-cell Slide" r:id="rId5" imgW="347" imgH="348" progId="TCLayout.ActiveDocument.1">
                  <p:embed/>
                </p:oleObj>
              </mc:Choice>
              <mc:Fallback>
                <p:oleObj name="think-cell Slide" r:id="rId5" imgW="347" imgH="348" progId="TCLayout.ActiveDocument.1">
                  <p:embed/>
                  <p:pic>
                    <p:nvPicPr>
                      <p:cNvPr id="7" name="Object 6" hidden="1">
                        <a:extLst>
                          <a:ext uri="{FF2B5EF4-FFF2-40B4-BE49-F238E27FC236}">
                            <a16:creationId xmlns:a16="http://schemas.microsoft.com/office/drawing/2014/main" id="{62D99C13-2B5B-4B0D-B414-CBCCA97E723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50AA4D38-7545-450E-ABE2-1E6AAC56DAFD}"/>
              </a:ext>
            </a:extLst>
          </p:cNvPr>
          <p:cNvSpPr/>
          <p:nvPr>
            <p:custDataLst>
              <p:tags r:id="rId3"/>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320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8" name="Title 7">
            <a:extLst>
              <a:ext uri="{FF2B5EF4-FFF2-40B4-BE49-F238E27FC236}">
                <a16:creationId xmlns:a16="http://schemas.microsoft.com/office/drawing/2014/main" id="{A9FB07E5-EBEE-4F05-BC8D-05A647F5B11F}"/>
              </a:ext>
            </a:extLst>
          </p:cNvPr>
          <p:cNvSpPr>
            <a:spLocks noGrp="1"/>
          </p:cNvSpPr>
          <p:nvPr>
            <p:ph type="title"/>
          </p:nvPr>
        </p:nvSpPr>
        <p:spPr/>
        <p:txBody>
          <a:bodyPr/>
          <a:lstStyle/>
          <a:p>
            <a:r>
              <a:rPr lang="en-US" dirty="0"/>
              <a:t>Genesis XP 7680g VALUE PROPOSITION</a:t>
            </a:r>
          </a:p>
        </p:txBody>
      </p:sp>
      <p:sp>
        <p:nvSpPr>
          <p:cNvPr id="4" name="Slide Number Placeholder 3">
            <a:extLst>
              <a:ext uri="{FF2B5EF4-FFF2-40B4-BE49-F238E27FC236}">
                <a16:creationId xmlns:a16="http://schemas.microsoft.com/office/drawing/2014/main" id="{AB397A8F-FE40-4889-B12E-1C18E4A347B9}"/>
              </a:ext>
            </a:extLst>
          </p:cNvPr>
          <p:cNvSpPr>
            <a:spLocks noGrp="1"/>
          </p:cNvSpPr>
          <p:nvPr>
            <p:ph type="sldNum" sz="quarter" idx="12"/>
          </p:nvPr>
        </p:nvSpPr>
        <p:spPr/>
        <p:txBody>
          <a:bodyPr/>
          <a:lstStyle/>
          <a:p>
            <a:fld id="{7B94EC18-1D2B-4535-B738-0E53AFE26620}" type="slidenum">
              <a:rPr lang="en-US" smtClean="0"/>
              <a:t>9</a:t>
            </a:fld>
            <a:endParaRPr lang="en-US"/>
          </a:p>
        </p:txBody>
      </p:sp>
      <p:sp>
        <p:nvSpPr>
          <p:cNvPr id="9" name="Text Placeholder 3">
            <a:extLst>
              <a:ext uri="{FF2B5EF4-FFF2-40B4-BE49-F238E27FC236}">
                <a16:creationId xmlns:a16="http://schemas.microsoft.com/office/drawing/2014/main" id="{6745FF90-BE6A-4EE6-AA9D-715B420F8417}"/>
              </a:ext>
            </a:extLst>
          </p:cNvPr>
          <p:cNvSpPr txBox="1">
            <a:spLocks/>
          </p:cNvSpPr>
          <p:nvPr/>
        </p:nvSpPr>
        <p:spPr>
          <a:xfrm>
            <a:off x="647700" y="1711326"/>
            <a:ext cx="3459163" cy="4086225"/>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cs typeface="Arial"/>
              </a:rPr>
              <a:t>A new, modular hands-free presentation scanner featuring proven XP generation scanning performance in a flexible, modern design that fits multiple workflows.</a:t>
            </a:r>
            <a:r>
              <a:rPr lang="en-US" sz="1800" dirty="0">
                <a:cs typeface="Arial"/>
              </a:rPr>
              <a:t> </a:t>
            </a:r>
          </a:p>
          <a:p>
            <a:endParaRPr lang="en-US" sz="1800" dirty="0">
              <a:cs typeface="Arial"/>
            </a:endParaRPr>
          </a:p>
        </p:txBody>
      </p:sp>
      <p:sp>
        <p:nvSpPr>
          <p:cNvPr id="10" name="Text Placeholder 4">
            <a:extLst>
              <a:ext uri="{FF2B5EF4-FFF2-40B4-BE49-F238E27FC236}">
                <a16:creationId xmlns:a16="http://schemas.microsoft.com/office/drawing/2014/main" id="{6F7919B8-1EBB-4A97-B618-39A111AF69AB}"/>
              </a:ext>
            </a:extLst>
          </p:cNvPr>
          <p:cNvSpPr txBox="1">
            <a:spLocks/>
          </p:cNvSpPr>
          <p:nvPr/>
        </p:nvSpPr>
        <p:spPr>
          <a:xfrm>
            <a:off x="8691525" y="1961489"/>
            <a:ext cx="2357964" cy="534508"/>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cs typeface="Arial"/>
              </a:rPr>
              <a:t>Increased Productivity</a:t>
            </a:r>
            <a:endParaRPr lang="en-US" sz="2000"/>
          </a:p>
        </p:txBody>
      </p:sp>
      <p:sp>
        <p:nvSpPr>
          <p:cNvPr id="11" name="Text Placeholder 5">
            <a:extLst>
              <a:ext uri="{FF2B5EF4-FFF2-40B4-BE49-F238E27FC236}">
                <a16:creationId xmlns:a16="http://schemas.microsoft.com/office/drawing/2014/main" id="{1C164B08-1156-44DE-A618-67C377EE6D27}"/>
              </a:ext>
            </a:extLst>
          </p:cNvPr>
          <p:cNvSpPr txBox="1">
            <a:spLocks/>
          </p:cNvSpPr>
          <p:nvPr/>
        </p:nvSpPr>
        <p:spPr>
          <a:xfrm>
            <a:off x="9055100" y="3431119"/>
            <a:ext cx="2815164" cy="51273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cs typeface="Arial"/>
              </a:rPr>
              <a:t>Fantastic Customer Experience</a:t>
            </a:r>
          </a:p>
        </p:txBody>
      </p:sp>
      <p:sp>
        <p:nvSpPr>
          <p:cNvPr id="12" name="Text Placeholder 6">
            <a:extLst>
              <a:ext uri="{FF2B5EF4-FFF2-40B4-BE49-F238E27FC236}">
                <a16:creationId xmlns:a16="http://schemas.microsoft.com/office/drawing/2014/main" id="{C2D4686A-D3EE-4BE2-84E9-7400EF4486A1}"/>
              </a:ext>
            </a:extLst>
          </p:cNvPr>
          <p:cNvSpPr txBox="1">
            <a:spLocks/>
          </p:cNvSpPr>
          <p:nvPr/>
        </p:nvSpPr>
        <p:spPr>
          <a:xfrm>
            <a:off x="8691525" y="4964416"/>
            <a:ext cx="2357964" cy="534508"/>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cs typeface="Arial"/>
              </a:rPr>
              <a:t>Flexible and Simple Installation</a:t>
            </a:r>
            <a:endParaRPr lang="en-US" sz="2000"/>
          </a:p>
        </p:txBody>
      </p:sp>
      <p:pic>
        <p:nvPicPr>
          <p:cNvPr id="17" name="Graphic 16">
            <a:extLst>
              <a:ext uri="{FF2B5EF4-FFF2-40B4-BE49-F238E27FC236}">
                <a16:creationId xmlns:a16="http://schemas.microsoft.com/office/drawing/2014/main" id="{E833CA3D-0692-4CF8-8EF9-9B204A9A46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56835" y="1464950"/>
            <a:ext cx="2357963" cy="4620705"/>
          </a:xfrm>
          <a:prstGeom prst="rect">
            <a:avLst/>
          </a:prstGeom>
        </p:spPr>
      </p:pic>
      <p:sp>
        <p:nvSpPr>
          <p:cNvPr id="18" name="Oval 17">
            <a:extLst>
              <a:ext uri="{FF2B5EF4-FFF2-40B4-BE49-F238E27FC236}">
                <a16:creationId xmlns:a16="http://schemas.microsoft.com/office/drawing/2014/main" id="{8DF3268E-DB52-40ED-B611-785CB8742272}"/>
              </a:ext>
            </a:extLst>
          </p:cNvPr>
          <p:cNvSpPr/>
          <p:nvPr/>
        </p:nvSpPr>
        <p:spPr>
          <a:xfrm>
            <a:off x="8607710" y="3594412"/>
            <a:ext cx="179437" cy="179437"/>
          </a:xfrm>
          <a:prstGeom prst="ellipse">
            <a:avLst/>
          </a:prstGeom>
          <a:solidFill>
            <a:schemeClr val="accent1"/>
          </a:solidFill>
          <a:ln w="25400">
            <a:solidFill>
              <a:schemeClr val="bg1"/>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707070"/>
              </a:solidFill>
              <a:effectLst/>
              <a:uLnTx/>
              <a:uFillTx/>
              <a:latin typeface="Honeywell Sans"/>
              <a:ea typeface="+mn-ea"/>
              <a:cs typeface="+mn-cs"/>
            </a:endParaRPr>
          </a:p>
        </p:txBody>
      </p:sp>
      <p:sp>
        <p:nvSpPr>
          <p:cNvPr id="19" name="Oval 18">
            <a:extLst>
              <a:ext uri="{FF2B5EF4-FFF2-40B4-BE49-F238E27FC236}">
                <a16:creationId xmlns:a16="http://schemas.microsoft.com/office/drawing/2014/main" id="{3D4ABAC7-E077-4EEA-AE85-949747C31A5B}"/>
              </a:ext>
            </a:extLst>
          </p:cNvPr>
          <p:cNvSpPr/>
          <p:nvPr/>
        </p:nvSpPr>
        <p:spPr>
          <a:xfrm>
            <a:off x="8052572" y="2139025"/>
            <a:ext cx="179437" cy="179437"/>
          </a:xfrm>
          <a:prstGeom prst="ellipse">
            <a:avLst/>
          </a:prstGeom>
          <a:solidFill>
            <a:schemeClr val="accent1"/>
          </a:solidFill>
          <a:ln w="25400">
            <a:solidFill>
              <a:schemeClr val="bg1"/>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707070"/>
              </a:solidFill>
              <a:effectLst/>
              <a:uLnTx/>
              <a:uFillTx/>
              <a:latin typeface="Honeywell Sans"/>
              <a:ea typeface="+mn-ea"/>
              <a:cs typeface="+mn-cs"/>
            </a:endParaRPr>
          </a:p>
        </p:txBody>
      </p:sp>
      <p:sp>
        <p:nvSpPr>
          <p:cNvPr id="20" name="Oval 19">
            <a:extLst>
              <a:ext uri="{FF2B5EF4-FFF2-40B4-BE49-F238E27FC236}">
                <a16:creationId xmlns:a16="http://schemas.microsoft.com/office/drawing/2014/main" id="{6C313120-E80E-448D-AA07-0C32637CFC02}"/>
              </a:ext>
            </a:extLst>
          </p:cNvPr>
          <p:cNvSpPr/>
          <p:nvPr/>
        </p:nvSpPr>
        <p:spPr>
          <a:xfrm>
            <a:off x="8058312" y="5132621"/>
            <a:ext cx="179437" cy="179437"/>
          </a:xfrm>
          <a:prstGeom prst="ellipse">
            <a:avLst/>
          </a:prstGeom>
          <a:solidFill>
            <a:schemeClr val="accent1"/>
          </a:solidFill>
          <a:ln w="25400">
            <a:solidFill>
              <a:schemeClr val="bg1"/>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707070"/>
              </a:solidFill>
              <a:effectLst/>
              <a:uLnTx/>
              <a:uFillTx/>
              <a:latin typeface="Honeywell Sans"/>
              <a:ea typeface="+mn-ea"/>
              <a:cs typeface="+mn-cs"/>
            </a:endParaRPr>
          </a:p>
        </p:txBody>
      </p:sp>
      <p:pic>
        <p:nvPicPr>
          <p:cNvPr id="15" name="Picture Placeholder 9" descr="A picture containing person, indoor&#10;&#10;Description automatically generated">
            <a:extLst>
              <a:ext uri="{FF2B5EF4-FFF2-40B4-BE49-F238E27FC236}">
                <a16:creationId xmlns:a16="http://schemas.microsoft.com/office/drawing/2014/main" id="{0A1C23EB-17C3-4F40-B2DE-D66641B6508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4353509" y="1794827"/>
            <a:ext cx="3986248" cy="3919222"/>
          </a:xfrm>
          <a:prstGeom prst="flowChartConnector">
            <a:avLst/>
          </a:prstGeom>
        </p:spPr>
      </p:pic>
    </p:spTree>
    <p:extLst>
      <p:ext uri="{BB962C8B-B14F-4D97-AF65-F5344CB8AC3E}">
        <p14:creationId xmlns:p14="http://schemas.microsoft.com/office/powerpoint/2010/main" val="980517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6F4BC47-2253-48F6-8D01-55CCDFD15670}"/>
              </a:ext>
            </a:extLst>
          </p:cNvPr>
          <p:cNvSpPr/>
          <p:nvPr/>
        </p:nvSpPr>
        <p:spPr>
          <a:xfrm>
            <a:off x="4538250" y="3859997"/>
            <a:ext cx="3192221" cy="182366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79F0BD61-10E9-45E9-8E48-D1A00695F74F}"/>
              </a:ext>
            </a:extLst>
          </p:cNvPr>
          <p:cNvSpPr/>
          <p:nvPr/>
        </p:nvSpPr>
        <p:spPr>
          <a:xfrm>
            <a:off x="708541" y="3863401"/>
            <a:ext cx="3192221" cy="182366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97E27625-6B01-4087-A30A-A275324A5160}"/>
              </a:ext>
            </a:extLst>
          </p:cNvPr>
          <p:cNvSpPr/>
          <p:nvPr/>
        </p:nvSpPr>
        <p:spPr>
          <a:xfrm>
            <a:off x="8367957" y="3847192"/>
            <a:ext cx="3192221" cy="182366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sp>
        <p:nvSpPr>
          <p:cNvPr id="2" name="Title 1">
            <a:extLst>
              <a:ext uri="{FF2B5EF4-FFF2-40B4-BE49-F238E27FC236}">
                <a16:creationId xmlns:a16="http://schemas.microsoft.com/office/drawing/2014/main" id="{D371E712-430D-4A43-A77B-B59D5019279D}"/>
              </a:ext>
            </a:extLst>
          </p:cNvPr>
          <p:cNvSpPr>
            <a:spLocks noGrp="1"/>
          </p:cNvSpPr>
          <p:nvPr>
            <p:ph type="title"/>
          </p:nvPr>
        </p:nvSpPr>
        <p:spPr>
          <a:xfrm>
            <a:off x="244734" y="236116"/>
            <a:ext cx="11201401" cy="419100"/>
          </a:xfrm>
        </p:spPr>
        <p:txBody>
          <a:bodyPr/>
          <a:lstStyle/>
          <a:p>
            <a:r>
              <a:rPr lang="en-US" altLang="zh-CN" dirty="0">
                <a:solidFill>
                  <a:prstClr val="black"/>
                </a:solidFill>
              </a:rPr>
              <a:t>Genesis XP 7680g customer value</a:t>
            </a:r>
            <a:endParaRPr lang="en-US" dirty="0"/>
          </a:p>
        </p:txBody>
      </p:sp>
      <p:sp>
        <p:nvSpPr>
          <p:cNvPr id="3" name="Slide Number Placeholder 2">
            <a:extLst>
              <a:ext uri="{FF2B5EF4-FFF2-40B4-BE49-F238E27FC236}">
                <a16:creationId xmlns:a16="http://schemas.microsoft.com/office/drawing/2014/main" id="{28F8F26B-2052-483A-AAEA-8EA6A2F1F9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4" name="Text Placeholder 3">
            <a:extLst>
              <a:ext uri="{FF2B5EF4-FFF2-40B4-BE49-F238E27FC236}">
                <a16:creationId xmlns:a16="http://schemas.microsoft.com/office/drawing/2014/main" id="{BA13B47B-C088-46EE-BA8B-F06EEB76840F}"/>
              </a:ext>
            </a:extLst>
          </p:cNvPr>
          <p:cNvSpPr>
            <a:spLocks noGrp="1"/>
          </p:cNvSpPr>
          <p:nvPr>
            <p:ph type="body" sz="quarter" idx="16"/>
          </p:nvPr>
        </p:nvSpPr>
        <p:spPr>
          <a:xfrm>
            <a:off x="0" y="5909781"/>
            <a:ext cx="12192000" cy="495299"/>
          </a:xfrm>
        </p:spPr>
        <p:txBody>
          <a:bodyPr/>
          <a:lstStyle/>
          <a:p>
            <a:r>
              <a:rPr lang="en-US" altLang="zh-CN"/>
              <a:t>Increased Productivity, Fantastic Customer Experience, Flexible Installation</a:t>
            </a:r>
            <a:endParaRPr lang="en-US"/>
          </a:p>
        </p:txBody>
      </p:sp>
      <p:sp>
        <p:nvSpPr>
          <p:cNvPr id="5" name="Content Placeholder 2">
            <a:extLst>
              <a:ext uri="{FF2B5EF4-FFF2-40B4-BE49-F238E27FC236}">
                <a16:creationId xmlns:a16="http://schemas.microsoft.com/office/drawing/2014/main" id="{3024F90F-AFC8-4C3B-A4B3-F0D80DC0B245}"/>
              </a:ext>
            </a:extLst>
          </p:cNvPr>
          <p:cNvSpPr txBox="1">
            <a:spLocks/>
          </p:cNvSpPr>
          <p:nvPr/>
        </p:nvSpPr>
        <p:spPr>
          <a:xfrm>
            <a:off x="404034" y="957581"/>
            <a:ext cx="11079425" cy="2922965"/>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fontAlgn="auto">
              <a:buClr>
                <a:srgbClr val="DC202E"/>
              </a:buClr>
              <a:buFont typeface="Wingdings" panose="05000000000000000000" pitchFamily="2" charset="2"/>
              <a:buChar char="v"/>
            </a:pPr>
            <a:r>
              <a:rPr lang="en-US" sz="1800" b="1" dirty="0">
                <a:solidFill>
                  <a:prstClr val="black"/>
                </a:solidFill>
              </a:rPr>
              <a:t>Increased Productivity</a:t>
            </a:r>
            <a:r>
              <a:rPr lang="en-US" altLang="zh-CN" sz="1800" dirty="0">
                <a:solidFill>
                  <a:prstClr val="black"/>
                </a:solidFill>
              </a:rPr>
              <a:t>–</a:t>
            </a:r>
            <a:r>
              <a:rPr lang="en-US" sz="1800" dirty="0">
                <a:solidFill>
                  <a:prstClr val="black"/>
                </a:solidFill>
              </a:rPr>
              <a:t> The Genesis XP features 20% faster scanning speed and larger scanning area than our current offering and features Honeywell’s field proven XP technology.</a:t>
            </a:r>
          </a:p>
          <a:p>
            <a:pPr marR="0" lvl="2" algn="l" defTabSz="914400" rtl="0" eaLnBrk="1" fontAlgn="auto" latinLnBrk="0" hangingPunct="1">
              <a:lnSpc>
                <a:spcPct val="100000"/>
              </a:lnSpc>
              <a:spcBef>
                <a:spcPts val="0"/>
              </a:spcBef>
              <a:spcAft>
                <a:spcPts val="600"/>
              </a:spcAft>
              <a:buClr>
                <a:srgbClr val="DC202E"/>
              </a:buClr>
              <a:buSzTx/>
              <a:buFont typeface="Wingdings" panose="05000000000000000000" pitchFamily="2" charset="2"/>
              <a:buChar char="v"/>
              <a:tabLst/>
              <a:defRPr/>
            </a:pPr>
            <a:endParaRPr lang="en-US" sz="1000" b="1" dirty="0">
              <a:solidFill>
                <a:prstClr val="black"/>
              </a:solidFill>
            </a:endParaRPr>
          </a:p>
          <a:p>
            <a:pPr lvl="2" fontAlgn="auto">
              <a:buClr>
                <a:srgbClr val="DC202E"/>
              </a:buClr>
              <a:buFont typeface="Wingdings" panose="05000000000000000000" pitchFamily="2" charset="2"/>
              <a:buChar char="v"/>
              <a:defRPr/>
            </a:pPr>
            <a:r>
              <a:rPr lang="en-US" sz="1800" b="1" dirty="0">
                <a:solidFill>
                  <a:prstClr val="black"/>
                </a:solidFill>
              </a:rPr>
              <a:t>Fantastic User Experience </a:t>
            </a:r>
            <a:r>
              <a:rPr lang="en-US" sz="1800" b="1" dirty="0">
                <a:solidFill>
                  <a:prstClr val="black"/>
                </a:solidFill>
                <a:ea typeface="等线" panose="02010600030101010101" pitchFamily="2" charset="-122"/>
              </a:rPr>
              <a:t>–</a:t>
            </a:r>
            <a:r>
              <a:rPr lang="en-US" sz="1800" dirty="0">
                <a:solidFill>
                  <a:prstClr val="black"/>
                </a:solidFill>
              </a:rPr>
              <a:t> The Genesis XP offers a fantastic customer experience in a compact and modern design</a:t>
            </a:r>
            <a:endParaRPr lang="en-US" altLang="zh-CN" sz="1800" dirty="0">
              <a:solidFill>
                <a:prstClr val="black"/>
              </a:solidFill>
            </a:endParaRPr>
          </a:p>
          <a:p>
            <a:pPr marR="0" lvl="2" algn="l" defTabSz="914400" rtl="0" eaLnBrk="1" fontAlgn="auto" latinLnBrk="0" hangingPunct="1">
              <a:lnSpc>
                <a:spcPct val="100000"/>
              </a:lnSpc>
              <a:spcBef>
                <a:spcPts val="0"/>
              </a:spcBef>
              <a:spcAft>
                <a:spcPts val="600"/>
              </a:spcAft>
              <a:buClr>
                <a:srgbClr val="DC202E"/>
              </a:buClr>
              <a:buSzTx/>
              <a:buFont typeface="Wingdings" panose="05000000000000000000" pitchFamily="2" charset="2"/>
              <a:buChar char="v"/>
              <a:tabLst/>
              <a:defRPr/>
            </a:pPr>
            <a:endParaRPr lang="en-US" sz="1000" b="1" dirty="0">
              <a:solidFill>
                <a:prstClr val="black"/>
              </a:solidFill>
            </a:endParaRPr>
          </a:p>
          <a:p>
            <a:pPr marR="0" lvl="2" algn="l" defTabSz="914400" rtl="0" eaLnBrk="1" fontAlgn="auto" latinLnBrk="0" hangingPunct="1">
              <a:lnSpc>
                <a:spcPct val="100000"/>
              </a:lnSpc>
              <a:spcBef>
                <a:spcPts val="0"/>
              </a:spcBef>
              <a:spcAft>
                <a:spcPts val="600"/>
              </a:spcAft>
              <a:buClr>
                <a:srgbClr val="DC202E"/>
              </a:buClr>
              <a:buSzTx/>
              <a:buFont typeface="Wingdings" panose="05000000000000000000" pitchFamily="2" charset="2"/>
              <a:buChar char="v"/>
              <a:tabLst/>
              <a:defRPr/>
            </a:pPr>
            <a:r>
              <a:rPr kumimoji="0" lang="en-US" sz="1800" b="1" i="0" u="none" strike="noStrike" kern="1200" cap="none" spc="0" normalizeH="0" baseline="0" noProof="0" dirty="0">
                <a:ln>
                  <a:noFill/>
                </a:ln>
                <a:solidFill>
                  <a:prstClr val="black"/>
                </a:solidFill>
                <a:effectLst/>
                <a:uLnTx/>
                <a:uFillTx/>
                <a:ea typeface="+mn-ea"/>
                <a:cs typeface="+mn-cs"/>
              </a:rPr>
              <a:t>Flexible and Simple Installation </a:t>
            </a:r>
            <a:r>
              <a:rPr kumimoji="0" lang="en-US" sz="1800" b="0" i="0" u="none" strike="noStrike" kern="1200" cap="none" spc="0" normalizeH="0" baseline="0" noProof="0" dirty="0">
                <a:ln>
                  <a:noFill/>
                </a:ln>
                <a:solidFill>
                  <a:prstClr val="black"/>
                </a:solidFill>
                <a:effectLst/>
                <a:uLnTx/>
                <a:uFillTx/>
                <a:ea typeface="等线" panose="02010600030101010101" pitchFamily="2" charset="-122"/>
                <a:cs typeface="+mn-cs"/>
              </a:rPr>
              <a:t>– The Genesis XP 7680g is backwards compatible with existing cabling and rapidly configurable with Honeywell’s suite of software tools and plug-ins such as </a:t>
            </a:r>
            <a:r>
              <a:rPr kumimoji="0" lang="en-US" sz="1800" b="0" i="0" u="none" strike="noStrike" kern="1200" cap="none" spc="0" normalizeH="0" baseline="0" noProof="0" dirty="0" err="1">
                <a:ln>
                  <a:noFill/>
                </a:ln>
                <a:solidFill>
                  <a:prstClr val="black"/>
                </a:solidFill>
                <a:effectLst/>
                <a:uLnTx/>
                <a:uFillTx/>
                <a:ea typeface="等线" panose="02010600030101010101" pitchFamily="2" charset="-122"/>
                <a:cs typeface="+mn-cs"/>
              </a:rPr>
              <a:t>EZ</a:t>
            </a:r>
            <a:r>
              <a:rPr kumimoji="0" lang="en-US" sz="1800" b="0" i="0" u="none" strike="noStrike" kern="1200" cap="none" spc="0" normalizeH="0" baseline="0" noProof="0" dirty="0">
                <a:ln>
                  <a:noFill/>
                </a:ln>
                <a:solidFill>
                  <a:prstClr val="black"/>
                </a:solidFill>
                <a:effectLst/>
                <a:uLnTx/>
                <a:uFillTx/>
                <a:ea typeface="等线" panose="02010600030101010101" pitchFamily="2" charset="-122"/>
                <a:cs typeface="+mn-cs"/>
              </a:rPr>
              <a:t> Config</a:t>
            </a:r>
            <a:r>
              <a:rPr lang="en-US" sz="1800" dirty="0">
                <a:solidFill>
                  <a:prstClr val="black"/>
                </a:solidFill>
                <a:ea typeface="等线" panose="02010600030101010101" pitchFamily="2" charset="-122"/>
              </a:rPr>
              <a:t>, SMU, </a:t>
            </a:r>
            <a:r>
              <a:rPr kumimoji="0" lang="en-US" sz="1800" b="0" i="0" u="none" strike="noStrike" kern="1200" cap="none" spc="0" normalizeH="0" baseline="0" noProof="0" dirty="0" err="1">
                <a:ln>
                  <a:noFill/>
                </a:ln>
                <a:solidFill>
                  <a:prstClr val="black"/>
                </a:solidFill>
                <a:effectLst/>
                <a:uLnTx/>
                <a:uFillTx/>
                <a:ea typeface="等线" panose="02010600030101010101" pitchFamily="2" charset="-122"/>
                <a:cs typeface="+mn-cs"/>
              </a:rPr>
              <a:t>OPOS</a:t>
            </a:r>
            <a:r>
              <a:rPr kumimoji="0" lang="en-US" sz="1800" b="0" i="0" u="none" strike="noStrike" kern="1200" cap="none" spc="0" normalizeH="0" baseline="0" noProof="0" dirty="0">
                <a:ln>
                  <a:noFill/>
                </a:ln>
                <a:solidFill>
                  <a:prstClr val="black"/>
                </a:solidFill>
                <a:effectLst/>
                <a:uLnTx/>
                <a:uFillTx/>
                <a:ea typeface="等线" panose="02010600030101010101" pitchFamily="2" charset="-122"/>
                <a:cs typeface="+mn-cs"/>
              </a:rPr>
              <a:t>/</a:t>
            </a:r>
            <a:r>
              <a:rPr kumimoji="0" lang="en-US" sz="1800" b="0" i="0" u="none" strike="noStrike" kern="1200" cap="none" spc="0" normalizeH="0" baseline="0" noProof="0" dirty="0" err="1">
                <a:ln>
                  <a:noFill/>
                </a:ln>
                <a:solidFill>
                  <a:prstClr val="black"/>
                </a:solidFill>
                <a:effectLst/>
                <a:uLnTx/>
                <a:uFillTx/>
                <a:ea typeface="等线" panose="02010600030101010101" pitchFamily="2" charset="-122"/>
                <a:cs typeface="+mn-cs"/>
              </a:rPr>
              <a:t>JPOS</a:t>
            </a:r>
            <a:r>
              <a:rPr kumimoji="0" lang="en-US" sz="1800" b="0" i="0" u="none" strike="noStrike" kern="1200" cap="none" spc="0" normalizeH="0" baseline="0" noProof="0" dirty="0">
                <a:ln>
                  <a:noFill/>
                </a:ln>
                <a:solidFill>
                  <a:prstClr val="black"/>
                </a:solidFill>
                <a:effectLst/>
                <a:uLnTx/>
                <a:uFillTx/>
                <a:ea typeface="等线" panose="02010600030101010101" pitchFamily="2" charset="-122"/>
                <a:cs typeface="+mn-cs"/>
              </a:rPr>
              <a:t> drivers, Easy DL™, </a:t>
            </a:r>
            <a:r>
              <a:rPr kumimoji="0" lang="en-US" sz="1800" b="0" i="0" u="none" strike="noStrike" kern="1200" cap="none" spc="0" normalizeH="0" baseline="0" noProof="0" dirty="0" err="1">
                <a:ln>
                  <a:noFill/>
                </a:ln>
                <a:solidFill>
                  <a:prstClr val="black"/>
                </a:solidFill>
                <a:effectLst/>
                <a:uLnTx/>
                <a:uFillTx/>
                <a:ea typeface="等线" panose="02010600030101010101" pitchFamily="2" charset="-122"/>
                <a:cs typeface="+mn-cs"/>
              </a:rPr>
              <a:t>EasyParse</a:t>
            </a:r>
            <a:r>
              <a:rPr kumimoji="0" lang="en-US" sz="1800" b="0" i="0" u="none" strike="noStrike" kern="1200" cap="none" spc="0" normalizeH="0" baseline="0" noProof="0" dirty="0">
                <a:ln>
                  <a:noFill/>
                </a:ln>
                <a:solidFill>
                  <a:prstClr val="black"/>
                </a:solidFill>
                <a:effectLst/>
                <a:uLnTx/>
                <a:uFillTx/>
                <a:ea typeface="等线" panose="02010600030101010101" pitchFamily="2" charset="-122"/>
                <a:cs typeface="+mn-cs"/>
              </a:rPr>
              <a:t>™ for GS1, and Honeywell Operational Intelligence</a:t>
            </a:r>
          </a:p>
          <a:p>
            <a:pPr marL="284162" marR="0" lvl="2" indent="0" algn="l" defTabSz="914400" rtl="0" eaLnBrk="1" fontAlgn="auto" latinLnBrk="0" hangingPunct="1">
              <a:lnSpc>
                <a:spcPct val="100000"/>
              </a:lnSpc>
              <a:spcBef>
                <a:spcPts val="0"/>
              </a:spcBef>
              <a:spcAft>
                <a:spcPts val="600"/>
              </a:spcAft>
              <a:buClr>
                <a:srgbClr val="DC202E"/>
              </a:buClr>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a:p>
            <a:pPr marL="284162" marR="0" lvl="2" indent="0" algn="l" defTabSz="914400" rtl="0" eaLnBrk="1" fontAlgn="auto" latinLnBrk="0" hangingPunct="1">
              <a:lnSpc>
                <a:spcPct val="100000"/>
              </a:lnSpc>
              <a:spcBef>
                <a:spcPts val="0"/>
              </a:spcBef>
              <a:spcAft>
                <a:spcPts val="600"/>
              </a:spcAft>
              <a:buClr>
                <a:srgbClr val="DC202E"/>
              </a:buClr>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ea typeface="+mn-ea"/>
              <a:cs typeface="+mn-cs"/>
            </a:endParaRPr>
          </a:p>
        </p:txBody>
      </p:sp>
      <p:grpSp>
        <p:nvGrpSpPr>
          <p:cNvPr id="8" name="Group 7">
            <a:extLst>
              <a:ext uri="{FF2B5EF4-FFF2-40B4-BE49-F238E27FC236}">
                <a16:creationId xmlns:a16="http://schemas.microsoft.com/office/drawing/2014/main" id="{C8EB8FC8-67F7-4038-95E7-54927A1F6263}"/>
              </a:ext>
            </a:extLst>
          </p:cNvPr>
          <p:cNvGrpSpPr/>
          <p:nvPr/>
        </p:nvGrpSpPr>
        <p:grpSpPr>
          <a:xfrm>
            <a:off x="828161" y="3966212"/>
            <a:ext cx="2854392" cy="1685925"/>
            <a:chOff x="7835480" y="2625479"/>
            <a:chExt cx="2854392" cy="1685925"/>
          </a:xfrm>
        </p:grpSpPr>
        <p:sp>
          <p:nvSpPr>
            <p:cNvPr id="6" name="Content Placeholder 6">
              <a:extLst>
                <a:ext uri="{FF2B5EF4-FFF2-40B4-BE49-F238E27FC236}">
                  <a16:creationId xmlns:a16="http://schemas.microsoft.com/office/drawing/2014/main" id="{988A6B95-B857-425A-836B-BAF97538E5BC}"/>
                </a:ext>
              </a:extLst>
            </p:cNvPr>
            <p:cNvSpPr txBox="1">
              <a:spLocks/>
            </p:cNvSpPr>
            <p:nvPr/>
          </p:nvSpPr>
          <p:spPr>
            <a:xfrm>
              <a:off x="7835480" y="2625479"/>
              <a:ext cx="2854392" cy="1685925"/>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DC202E"/>
                  </a:solidFill>
                  <a:effectLst/>
                  <a:uLnTx/>
                  <a:uFillTx/>
                  <a:latin typeface="Arial Black"/>
                  <a:ea typeface="+mn-ea"/>
                  <a:cs typeface="+mn-cs"/>
                </a:rPr>
                <a:t>INCREASED PRODUCTIVITY</a:t>
              </a:r>
              <a:endParaRPr kumimoji="0" lang="en-GB" sz="14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14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14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14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1400" b="1" i="0" u="none" strike="noStrike" kern="1200" cap="none" spc="0" normalizeH="0" baseline="0" noProof="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400">
                  <a:solidFill>
                    <a:prstClr val="black"/>
                  </a:solidFill>
                  <a:latin typeface="Arial"/>
                </a:rPr>
                <a:t>Extreme</a:t>
              </a:r>
              <a:r>
                <a:rPr kumimoji="0" lang="en-GB" sz="1400" b="1" i="0" u="none" strike="noStrike" kern="1200" cap="none" spc="0" normalizeH="0" baseline="0" noProof="0">
                  <a:ln>
                    <a:noFill/>
                  </a:ln>
                  <a:solidFill>
                    <a:prstClr val="black"/>
                  </a:solidFill>
                  <a:effectLst/>
                  <a:uLnTx/>
                  <a:uFillTx/>
                  <a:latin typeface="Arial"/>
                  <a:ea typeface="+mn-ea"/>
                  <a:cs typeface="+mn-cs"/>
                </a:rPr>
                <a:t> </a:t>
              </a:r>
              <a:r>
                <a:rPr lang="en-GB" sz="1400">
                  <a:solidFill>
                    <a:prstClr val="black"/>
                  </a:solidFill>
                  <a:latin typeface="Arial"/>
                </a:rPr>
                <a:t>S</a:t>
              </a:r>
              <a:r>
                <a:rPr kumimoji="0" lang="en-GB" sz="1400" b="1" i="0" u="none" strike="noStrike" kern="1200" cap="none" spc="0" normalizeH="0" baseline="0" noProof="0">
                  <a:ln>
                    <a:noFill/>
                  </a:ln>
                  <a:solidFill>
                    <a:prstClr val="black"/>
                  </a:solidFill>
                  <a:effectLst/>
                  <a:uLnTx/>
                  <a:uFillTx/>
                  <a:latin typeface="Arial"/>
                  <a:ea typeface="+mn-ea"/>
                  <a:cs typeface="+mn-cs"/>
                </a:rPr>
                <a:t>canning </a:t>
              </a:r>
              <a:r>
                <a:rPr lang="en-GB" sz="1400">
                  <a:solidFill>
                    <a:prstClr val="black"/>
                  </a:solidFill>
                  <a:latin typeface="Arial"/>
                </a:rPr>
                <a:t>Performance</a:t>
              </a:r>
              <a:endParaRPr kumimoji="0" lang="en-GB" sz="1400" b="1" i="0" u="none" strike="noStrike" kern="1200" cap="none" spc="0" normalizeH="0" baseline="0" noProof="0">
                <a:ln>
                  <a:noFill/>
                </a:ln>
                <a:solidFill>
                  <a:prstClr val="black"/>
                </a:solidFill>
                <a:effectLst/>
                <a:uLnTx/>
                <a:uFillTx/>
                <a:latin typeface="Arial"/>
                <a:ea typeface="+mn-ea"/>
                <a:cs typeface="+mn-cs"/>
              </a:endParaRPr>
            </a:p>
          </p:txBody>
        </p:sp>
        <p:sp>
          <p:nvSpPr>
            <p:cNvPr id="7" name="Freeform 44">
              <a:extLst>
                <a:ext uri="{FF2B5EF4-FFF2-40B4-BE49-F238E27FC236}">
                  <a16:creationId xmlns:a16="http://schemas.microsoft.com/office/drawing/2014/main" id="{8C6C5F2C-BDD0-4E94-B133-CD5FC4F3A883}"/>
                </a:ext>
              </a:extLst>
            </p:cNvPr>
            <p:cNvSpPr>
              <a:spLocks noEditPoints="1"/>
            </p:cNvSpPr>
            <p:nvPr/>
          </p:nvSpPr>
          <p:spPr bwMode="auto">
            <a:xfrm>
              <a:off x="8698341" y="3072134"/>
              <a:ext cx="955812" cy="803911"/>
            </a:xfrm>
            <a:custGeom>
              <a:avLst/>
              <a:gdLst>
                <a:gd name="T0" fmla="*/ 138 w 139"/>
                <a:gd name="T1" fmla="*/ 53 h 126"/>
                <a:gd name="T2" fmla="*/ 136 w 139"/>
                <a:gd name="T3" fmla="*/ 46 h 126"/>
                <a:gd name="T4" fmla="*/ 126 w 139"/>
                <a:gd name="T5" fmla="*/ 26 h 126"/>
                <a:gd name="T6" fmla="*/ 122 w 139"/>
                <a:gd name="T7" fmla="*/ 20 h 126"/>
                <a:gd name="T8" fmla="*/ 116 w 139"/>
                <a:gd name="T9" fmla="*/ 15 h 126"/>
                <a:gd name="T10" fmla="*/ 110 w 139"/>
                <a:gd name="T11" fmla="*/ 10 h 126"/>
                <a:gd name="T12" fmla="*/ 102 w 139"/>
                <a:gd name="T13" fmla="*/ 6 h 126"/>
                <a:gd name="T14" fmla="*/ 94 w 139"/>
                <a:gd name="T15" fmla="*/ 2 h 126"/>
                <a:gd name="T16" fmla="*/ 84 w 139"/>
                <a:gd name="T17" fmla="*/ 0 h 126"/>
                <a:gd name="T18" fmla="*/ 63 w 139"/>
                <a:gd name="T19" fmla="*/ 1 h 126"/>
                <a:gd name="T20" fmla="*/ 40 w 139"/>
                <a:gd name="T21" fmla="*/ 11 h 126"/>
                <a:gd name="T22" fmla="*/ 34 w 139"/>
                <a:gd name="T23" fmla="*/ 35 h 126"/>
                <a:gd name="T24" fmla="*/ 101 w 139"/>
                <a:gd name="T25" fmla="*/ 20 h 126"/>
                <a:gd name="T26" fmla="*/ 126 w 139"/>
                <a:gd name="T27" fmla="*/ 63 h 126"/>
                <a:gd name="T28" fmla="*/ 76 w 139"/>
                <a:gd name="T29" fmla="*/ 113 h 126"/>
                <a:gd name="T30" fmla="*/ 25 w 139"/>
                <a:gd name="T31" fmla="*/ 63 h 126"/>
                <a:gd name="T32" fmla="*/ 18 w 139"/>
                <a:gd name="T33" fmla="*/ 44 h 126"/>
                <a:gd name="T34" fmla="*/ 13 w 139"/>
                <a:gd name="T35" fmla="*/ 63 h 126"/>
                <a:gd name="T36" fmla="*/ 14 w 139"/>
                <a:gd name="T37" fmla="*/ 74 h 126"/>
                <a:gd name="T38" fmla="*/ 16 w 139"/>
                <a:gd name="T39" fmla="*/ 83 h 126"/>
                <a:gd name="T40" fmla="*/ 20 w 139"/>
                <a:gd name="T41" fmla="*/ 92 h 126"/>
                <a:gd name="T42" fmla="*/ 25 w 139"/>
                <a:gd name="T43" fmla="*/ 100 h 126"/>
                <a:gd name="T44" fmla="*/ 37 w 139"/>
                <a:gd name="T45" fmla="*/ 113 h 126"/>
                <a:gd name="T46" fmla="*/ 54 w 139"/>
                <a:gd name="T47" fmla="*/ 122 h 126"/>
                <a:gd name="T48" fmla="*/ 60 w 139"/>
                <a:gd name="T49" fmla="*/ 124 h 126"/>
                <a:gd name="T50" fmla="*/ 66 w 139"/>
                <a:gd name="T51" fmla="*/ 125 h 126"/>
                <a:gd name="T52" fmla="*/ 76 w 139"/>
                <a:gd name="T53" fmla="*/ 126 h 126"/>
                <a:gd name="T54" fmla="*/ 84 w 139"/>
                <a:gd name="T55" fmla="*/ 125 h 126"/>
                <a:gd name="T56" fmla="*/ 115 w 139"/>
                <a:gd name="T57" fmla="*/ 112 h 126"/>
                <a:gd name="T58" fmla="*/ 119 w 139"/>
                <a:gd name="T59" fmla="*/ 108 h 126"/>
                <a:gd name="T60" fmla="*/ 123 w 139"/>
                <a:gd name="T61" fmla="*/ 104 h 126"/>
                <a:gd name="T62" fmla="*/ 127 w 139"/>
                <a:gd name="T63" fmla="*/ 99 h 126"/>
                <a:gd name="T64" fmla="*/ 130 w 139"/>
                <a:gd name="T65" fmla="*/ 94 h 126"/>
                <a:gd name="T66" fmla="*/ 133 w 139"/>
                <a:gd name="T67" fmla="*/ 89 h 126"/>
                <a:gd name="T68" fmla="*/ 135 w 139"/>
                <a:gd name="T69" fmla="*/ 83 h 126"/>
                <a:gd name="T70" fmla="*/ 137 w 139"/>
                <a:gd name="T71" fmla="*/ 77 h 126"/>
                <a:gd name="T72" fmla="*/ 138 w 139"/>
                <a:gd name="T73" fmla="*/ 71 h 126"/>
                <a:gd name="T74" fmla="*/ 139 w 139"/>
                <a:gd name="T75" fmla="*/ 63 h 126"/>
                <a:gd name="T76" fmla="*/ 96 w 139"/>
                <a:gd name="T77" fmla="*/ 70 h 126"/>
                <a:gd name="T78" fmla="*/ 107 w 139"/>
                <a:gd name="T79" fmla="*/ 86 h 126"/>
                <a:gd name="T80" fmla="*/ 66 w 139"/>
                <a:gd name="T81" fmla="*/ 68 h 126"/>
                <a:gd name="T82" fmla="*/ 72 w 139"/>
                <a:gd name="T83" fmla="*/ 28 h 126"/>
                <a:gd name="T84" fmla="*/ 80 w 139"/>
                <a:gd name="T85" fmla="*/ 44 h 126"/>
                <a:gd name="T86" fmla="*/ 96 w 139"/>
                <a:gd name="T8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26">
                  <a:moveTo>
                    <a:pt x="138" y="55"/>
                  </a:moveTo>
                  <a:cubicBezTo>
                    <a:pt x="138" y="54"/>
                    <a:pt x="138" y="54"/>
                    <a:pt x="138" y="53"/>
                  </a:cubicBezTo>
                  <a:cubicBezTo>
                    <a:pt x="137" y="51"/>
                    <a:pt x="137" y="49"/>
                    <a:pt x="137" y="47"/>
                  </a:cubicBezTo>
                  <a:cubicBezTo>
                    <a:pt x="136" y="47"/>
                    <a:pt x="136" y="46"/>
                    <a:pt x="136" y="46"/>
                  </a:cubicBezTo>
                  <a:cubicBezTo>
                    <a:pt x="135" y="41"/>
                    <a:pt x="133" y="36"/>
                    <a:pt x="130" y="32"/>
                  </a:cubicBezTo>
                  <a:cubicBezTo>
                    <a:pt x="129" y="29"/>
                    <a:pt x="128" y="28"/>
                    <a:pt x="126" y="26"/>
                  </a:cubicBezTo>
                  <a:cubicBezTo>
                    <a:pt x="126" y="25"/>
                    <a:pt x="126" y="25"/>
                    <a:pt x="126" y="25"/>
                  </a:cubicBezTo>
                  <a:cubicBezTo>
                    <a:pt x="125" y="23"/>
                    <a:pt x="123" y="22"/>
                    <a:pt x="122" y="20"/>
                  </a:cubicBezTo>
                  <a:cubicBezTo>
                    <a:pt x="122" y="20"/>
                    <a:pt x="121" y="20"/>
                    <a:pt x="121" y="19"/>
                  </a:cubicBezTo>
                  <a:cubicBezTo>
                    <a:pt x="120" y="18"/>
                    <a:pt x="118" y="16"/>
                    <a:pt x="116" y="15"/>
                  </a:cubicBezTo>
                  <a:cubicBezTo>
                    <a:pt x="116" y="15"/>
                    <a:pt x="116" y="15"/>
                    <a:pt x="116" y="15"/>
                  </a:cubicBezTo>
                  <a:cubicBezTo>
                    <a:pt x="114" y="13"/>
                    <a:pt x="112" y="12"/>
                    <a:pt x="110" y="10"/>
                  </a:cubicBezTo>
                  <a:cubicBezTo>
                    <a:pt x="108" y="9"/>
                    <a:pt x="106" y="7"/>
                    <a:pt x="103" y="6"/>
                  </a:cubicBezTo>
                  <a:cubicBezTo>
                    <a:pt x="103" y="6"/>
                    <a:pt x="102" y="6"/>
                    <a:pt x="102" y="6"/>
                  </a:cubicBezTo>
                  <a:cubicBezTo>
                    <a:pt x="99" y="4"/>
                    <a:pt x="97" y="3"/>
                    <a:pt x="94" y="3"/>
                  </a:cubicBezTo>
                  <a:cubicBezTo>
                    <a:pt x="94" y="2"/>
                    <a:pt x="94" y="2"/>
                    <a:pt x="94" y="2"/>
                  </a:cubicBezTo>
                  <a:cubicBezTo>
                    <a:pt x="91" y="2"/>
                    <a:pt x="89" y="1"/>
                    <a:pt x="86" y="1"/>
                  </a:cubicBezTo>
                  <a:cubicBezTo>
                    <a:pt x="85" y="1"/>
                    <a:pt x="85" y="0"/>
                    <a:pt x="84" y="0"/>
                  </a:cubicBezTo>
                  <a:cubicBezTo>
                    <a:pt x="81" y="0"/>
                    <a:pt x="78" y="0"/>
                    <a:pt x="76" y="0"/>
                  </a:cubicBezTo>
                  <a:cubicBezTo>
                    <a:pt x="71" y="0"/>
                    <a:pt x="67" y="0"/>
                    <a:pt x="63" y="1"/>
                  </a:cubicBezTo>
                  <a:cubicBezTo>
                    <a:pt x="57" y="2"/>
                    <a:pt x="52" y="4"/>
                    <a:pt x="48" y="6"/>
                  </a:cubicBezTo>
                  <a:cubicBezTo>
                    <a:pt x="45" y="8"/>
                    <a:pt x="42" y="9"/>
                    <a:pt x="40" y="11"/>
                  </a:cubicBezTo>
                  <a:cubicBezTo>
                    <a:pt x="34" y="15"/>
                    <a:pt x="29" y="19"/>
                    <a:pt x="25" y="25"/>
                  </a:cubicBezTo>
                  <a:cubicBezTo>
                    <a:pt x="34" y="35"/>
                    <a:pt x="34" y="35"/>
                    <a:pt x="34" y="35"/>
                  </a:cubicBezTo>
                  <a:cubicBezTo>
                    <a:pt x="43" y="21"/>
                    <a:pt x="58" y="13"/>
                    <a:pt x="76" y="13"/>
                  </a:cubicBezTo>
                  <a:cubicBezTo>
                    <a:pt x="85" y="13"/>
                    <a:pt x="94" y="15"/>
                    <a:pt x="101" y="20"/>
                  </a:cubicBezTo>
                  <a:cubicBezTo>
                    <a:pt x="110" y="25"/>
                    <a:pt x="117" y="32"/>
                    <a:pt x="121" y="41"/>
                  </a:cubicBezTo>
                  <a:cubicBezTo>
                    <a:pt x="124" y="48"/>
                    <a:pt x="126" y="55"/>
                    <a:pt x="126" y="63"/>
                  </a:cubicBezTo>
                  <a:cubicBezTo>
                    <a:pt x="126" y="88"/>
                    <a:pt x="107" y="109"/>
                    <a:pt x="83" y="112"/>
                  </a:cubicBezTo>
                  <a:cubicBezTo>
                    <a:pt x="80" y="113"/>
                    <a:pt x="78" y="113"/>
                    <a:pt x="76" y="113"/>
                  </a:cubicBezTo>
                  <a:cubicBezTo>
                    <a:pt x="68" y="113"/>
                    <a:pt x="61" y="111"/>
                    <a:pt x="54" y="108"/>
                  </a:cubicBezTo>
                  <a:cubicBezTo>
                    <a:pt x="37" y="100"/>
                    <a:pt x="25" y="83"/>
                    <a:pt x="25" y="63"/>
                  </a:cubicBezTo>
                  <a:cubicBezTo>
                    <a:pt x="36" y="63"/>
                    <a:pt x="36" y="63"/>
                    <a:pt x="36" y="63"/>
                  </a:cubicBezTo>
                  <a:cubicBezTo>
                    <a:pt x="18" y="44"/>
                    <a:pt x="18" y="44"/>
                    <a:pt x="18" y="44"/>
                  </a:cubicBezTo>
                  <a:cubicBezTo>
                    <a:pt x="0" y="63"/>
                    <a:pt x="0" y="63"/>
                    <a:pt x="0" y="63"/>
                  </a:cubicBezTo>
                  <a:cubicBezTo>
                    <a:pt x="13" y="63"/>
                    <a:pt x="13" y="63"/>
                    <a:pt x="13" y="63"/>
                  </a:cubicBezTo>
                  <a:cubicBezTo>
                    <a:pt x="13" y="66"/>
                    <a:pt x="13" y="69"/>
                    <a:pt x="13" y="72"/>
                  </a:cubicBezTo>
                  <a:cubicBezTo>
                    <a:pt x="13" y="72"/>
                    <a:pt x="13" y="73"/>
                    <a:pt x="14" y="74"/>
                  </a:cubicBezTo>
                  <a:cubicBezTo>
                    <a:pt x="14" y="76"/>
                    <a:pt x="15" y="79"/>
                    <a:pt x="16" y="82"/>
                  </a:cubicBezTo>
                  <a:cubicBezTo>
                    <a:pt x="16" y="82"/>
                    <a:pt x="16" y="83"/>
                    <a:pt x="16" y="83"/>
                  </a:cubicBezTo>
                  <a:cubicBezTo>
                    <a:pt x="17" y="85"/>
                    <a:pt x="18" y="88"/>
                    <a:pt x="19" y="90"/>
                  </a:cubicBezTo>
                  <a:cubicBezTo>
                    <a:pt x="19" y="91"/>
                    <a:pt x="19" y="91"/>
                    <a:pt x="20" y="92"/>
                  </a:cubicBezTo>
                  <a:cubicBezTo>
                    <a:pt x="21" y="94"/>
                    <a:pt x="22" y="97"/>
                    <a:pt x="24" y="99"/>
                  </a:cubicBezTo>
                  <a:cubicBezTo>
                    <a:pt x="24" y="99"/>
                    <a:pt x="24" y="99"/>
                    <a:pt x="25" y="100"/>
                  </a:cubicBezTo>
                  <a:cubicBezTo>
                    <a:pt x="28" y="105"/>
                    <a:pt x="32" y="109"/>
                    <a:pt x="37" y="113"/>
                  </a:cubicBezTo>
                  <a:cubicBezTo>
                    <a:pt x="37" y="113"/>
                    <a:pt x="37" y="113"/>
                    <a:pt x="37" y="113"/>
                  </a:cubicBezTo>
                  <a:cubicBezTo>
                    <a:pt x="42" y="117"/>
                    <a:pt x="48" y="120"/>
                    <a:pt x="54" y="122"/>
                  </a:cubicBezTo>
                  <a:cubicBezTo>
                    <a:pt x="54" y="122"/>
                    <a:pt x="54" y="122"/>
                    <a:pt x="54" y="122"/>
                  </a:cubicBezTo>
                  <a:cubicBezTo>
                    <a:pt x="56" y="123"/>
                    <a:pt x="57" y="123"/>
                    <a:pt x="59" y="123"/>
                  </a:cubicBezTo>
                  <a:cubicBezTo>
                    <a:pt x="59" y="124"/>
                    <a:pt x="59" y="124"/>
                    <a:pt x="60" y="124"/>
                  </a:cubicBezTo>
                  <a:cubicBezTo>
                    <a:pt x="61" y="124"/>
                    <a:pt x="63" y="124"/>
                    <a:pt x="64" y="125"/>
                  </a:cubicBezTo>
                  <a:cubicBezTo>
                    <a:pt x="65" y="125"/>
                    <a:pt x="65" y="125"/>
                    <a:pt x="66" y="125"/>
                  </a:cubicBezTo>
                  <a:cubicBezTo>
                    <a:pt x="67" y="125"/>
                    <a:pt x="68" y="125"/>
                    <a:pt x="70" y="125"/>
                  </a:cubicBezTo>
                  <a:cubicBezTo>
                    <a:pt x="72" y="126"/>
                    <a:pt x="74" y="126"/>
                    <a:pt x="76" y="126"/>
                  </a:cubicBezTo>
                  <a:cubicBezTo>
                    <a:pt x="78" y="126"/>
                    <a:pt x="81" y="126"/>
                    <a:pt x="84" y="125"/>
                  </a:cubicBezTo>
                  <a:cubicBezTo>
                    <a:pt x="84" y="125"/>
                    <a:pt x="84" y="125"/>
                    <a:pt x="84" y="125"/>
                  </a:cubicBezTo>
                  <a:cubicBezTo>
                    <a:pt x="95" y="124"/>
                    <a:pt x="105" y="119"/>
                    <a:pt x="114" y="112"/>
                  </a:cubicBezTo>
                  <a:cubicBezTo>
                    <a:pt x="114" y="112"/>
                    <a:pt x="114" y="112"/>
                    <a:pt x="115" y="112"/>
                  </a:cubicBezTo>
                  <a:cubicBezTo>
                    <a:pt x="116" y="111"/>
                    <a:pt x="117" y="110"/>
                    <a:pt x="118" y="109"/>
                  </a:cubicBezTo>
                  <a:cubicBezTo>
                    <a:pt x="118" y="109"/>
                    <a:pt x="119" y="109"/>
                    <a:pt x="119" y="108"/>
                  </a:cubicBezTo>
                  <a:cubicBezTo>
                    <a:pt x="120" y="107"/>
                    <a:pt x="121" y="106"/>
                    <a:pt x="122" y="105"/>
                  </a:cubicBezTo>
                  <a:cubicBezTo>
                    <a:pt x="122" y="105"/>
                    <a:pt x="123" y="104"/>
                    <a:pt x="123" y="104"/>
                  </a:cubicBezTo>
                  <a:cubicBezTo>
                    <a:pt x="124" y="103"/>
                    <a:pt x="125" y="102"/>
                    <a:pt x="125" y="101"/>
                  </a:cubicBezTo>
                  <a:cubicBezTo>
                    <a:pt x="126" y="101"/>
                    <a:pt x="126" y="100"/>
                    <a:pt x="127" y="99"/>
                  </a:cubicBezTo>
                  <a:cubicBezTo>
                    <a:pt x="127" y="98"/>
                    <a:pt x="128" y="97"/>
                    <a:pt x="129" y="97"/>
                  </a:cubicBezTo>
                  <a:cubicBezTo>
                    <a:pt x="129" y="96"/>
                    <a:pt x="130" y="95"/>
                    <a:pt x="130" y="94"/>
                  </a:cubicBezTo>
                  <a:cubicBezTo>
                    <a:pt x="131" y="93"/>
                    <a:pt x="131" y="93"/>
                    <a:pt x="132" y="92"/>
                  </a:cubicBezTo>
                  <a:cubicBezTo>
                    <a:pt x="132" y="91"/>
                    <a:pt x="132" y="90"/>
                    <a:pt x="133" y="89"/>
                  </a:cubicBezTo>
                  <a:cubicBezTo>
                    <a:pt x="133" y="88"/>
                    <a:pt x="134" y="87"/>
                    <a:pt x="134" y="86"/>
                  </a:cubicBezTo>
                  <a:cubicBezTo>
                    <a:pt x="134" y="85"/>
                    <a:pt x="135" y="84"/>
                    <a:pt x="135" y="83"/>
                  </a:cubicBezTo>
                  <a:cubicBezTo>
                    <a:pt x="135" y="82"/>
                    <a:pt x="136" y="82"/>
                    <a:pt x="136" y="81"/>
                  </a:cubicBezTo>
                  <a:cubicBezTo>
                    <a:pt x="136" y="80"/>
                    <a:pt x="136" y="79"/>
                    <a:pt x="137" y="77"/>
                  </a:cubicBezTo>
                  <a:cubicBezTo>
                    <a:pt x="137" y="77"/>
                    <a:pt x="137" y="76"/>
                    <a:pt x="137" y="75"/>
                  </a:cubicBezTo>
                  <a:cubicBezTo>
                    <a:pt x="138" y="74"/>
                    <a:pt x="138" y="72"/>
                    <a:pt x="138" y="71"/>
                  </a:cubicBezTo>
                  <a:cubicBezTo>
                    <a:pt x="138" y="70"/>
                    <a:pt x="138" y="70"/>
                    <a:pt x="138" y="69"/>
                  </a:cubicBezTo>
                  <a:cubicBezTo>
                    <a:pt x="138" y="67"/>
                    <a:pt x="139" y="65"/>
                    <a:pt x="139" y="63"/>
                  </a:cubicBezTo>
                  <a:cubicBezTo>
                    <a:pt x="139" y="60"/>
                    <a:pt x="138" y="58"/>
                    <a:pt x="138" y="55"/>
                  </a:cubicBezTo>
                  <a:moveTo>
                    <a:pt x="96" y="70"/>
                  </a:moveTo>
                  <a:cubicBezTo>
                    <a:pt x="109" y="82"/>
                    <a:pt x="109" y="82"/>
                    <a:pt x="109" y="82"/>
                  </a:cubicBezTo>
                  <a:cubicBezTo>
                    <a:pt x="107" y="86"/>
                    <a:pt x="107" y="86"/>
                    <a:pt x="107" y="86"/>
                  </a:cubicBezTo>
                  <a:cubicBezTo>
                    <a:pt x="91" y="79"/>
                    <a:pt x="91" y="79"/>
                    <a:pt x="91" y="79"/>
                  </a:cubicBezTo>
                  <a:cubicBezTo>
                    <a:pt x="66" y="68"/>
                    <a:pt x="66" y="68"/>
                    <a:pt x="66" y="68"/>
                  </a:cubicBezTo>
                  <a:cubicBezTo>
                    <a:pt x="67" y="62"/>
                    <a:pt x="67" y="62"/>
                    <a:pt x="67" y="62"/>
                  </a:cubicBezTo>
                  <a:cubicBezTo>
                    <a:pt x="72" y="28"/>
                    <a:pt x="72" y="28"/>
                    <a:pt x="72" y="28"/>
                  </a:cubicBezTo>
                  <a:cubicBezTo>
                    <a:pt x="77" y="28"/>
                    <a:pt x="77" y="28"/>
                    <a:pt x="77" y="28"/>
                  </a:cubicBezTo>
                  <a:cubicBezTo>
                    <a:pt x="80" y="44"/>
                    <a:pt x="80" y="44"/>
                    <a:pt x="80" y="44"/>
                  </a:cubicBezTo>
                  <a:cubicBezTo>
                    <a:pt x="82" y="59"/>
                    <a:pt x="82" y="59"/>
                    <a:pt x="82" y="59"/>
                  </a:cubicBezTo>
                  <a:lnTo>
                    <a:pt x="96"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9" name="Content Placeholder 6">
            <a:extLst>
              <a:ext uri="{FF2B5EF4-FFF2-40B4-BE49-F238E27FC236}">
                <a16:creationId xmlns:a16="http://schemas.microsoft.com/office/drawing/2014/main" id="{68CB34DF-68ED-4F48-8311-CF7FF9FD4204}"/>
              </a:ext>
            </a:extLst>
          </p:cNvPr>
          <p:cNvSpPr txBox="1">
            <a:spLocks/>
          </p:cNvSpPr>
          <p:nvPr/>
        </p:nvSpPr>
        <p:spPr>
          <a:xfrm>
            <a:off x="8170889" y="3922295"/>
            <a:ext cx="3800447" cy="184713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400">
                <a:solidFill>
                  <a:srgbClr val="DC202E"/>
                </a:solidFill>
                <a:latin typeface="Arial Black"/>
              </a:rPr>
              <a:t>FLEXIBLE &amp; SIMPLE</a:t>
            </a:r>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400">
                <a:solidFill>
                  <a:srgbClr val="DC202E"/>
                </a:solidFill>
                <a:latin typeface="Arial Black"/>
              </a:rPr>
              <a:t> INSTALLATION</a:t>
            </a:r>
            <a:endParaRPr kumimoji="0" lang="en-GB" sz="1400" b="1" i="0" u="none" strike="noStrike" kern="1200" cap="none" spc="0" normalizeH="0" baseline="0" noProof="0">
              <a:ln>
                <a:noFill/>
              </a:ln>
              <a:solidFill>
                <a:prstClr val="black"/>
              </a:solidFill>
              <a:effectLst/>
              <a:uLnTx/>
              <a:uFillTx/>
              <a:latin typeface="Arial Black"/>
              <a:ea typeface="+mn-ea"/>
              <a:cs typeface="+mn-cs"/>
            </a:endParaRPr>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1400" b="1" i="0" u="none" strike="noStrike" kern="1200" cap="none" spc="0" normalizeH="0" baseline="0" noProof="0">
              <a:ln>
                <a:noFill/>
              </a:ln>
              <a:solidFill>
                <a:prstClr val="black"/>
              </a:solidFill>
              <a:effectLst/>
              <a:uLnTx/>
              <a:uFillTx/>
              <a:latin typeface="Arial Black"/>
              <a:ea typeface="+mn-ea"/>
              <a:cs typeface="+mn-cs"/>
            </a:endParaRPr>
          </a:p>
        </p:txBody>
      </p:sp>
      <p:sp>
        <p:nvSpPr>
          <p:cNvPr id="12" name="Rectangle 11">
            <a:extLst>
              <a:ext uri="{FF2B5EF4-FFF2-40B4-BE49-F238E27FC236}">
                <a16:creationId xmlns:a16="http://schemas.microsoft.com/office/drawing/2014/main" id="{CAFA8854-12A5-40E3-B967-67EE6B1C2B3C}"/>
              </a:ext>
            </a:extLst>
          </p:cNvPr>
          <p:cNvSpPr/>
          <p:nvPr/>
        </p:nvSpPr>
        <p:spPr>
          <a:xfrm>
            <a:off x="8312268" y="5183217"/>
            <a:ext cx="330359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prstClr val="black"/>
                </a:solidFill>
                <a:latin typeface="Arial"/>
              </a:rPr>
              <a:t>Backwards Compatible,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prstClr val="black"/>
                </a:solidFill>
                <a:latin typeface="Arial"/>
              </a:rPr>
              <a:t>Honeywell Tools &amp; Software Support</a:t>
            </a:r>
            <a:endParaRPr kumimoji="0" lang="en-GB" sz="1400" b="1" i="0" u="none" strike="noStrike" kern="1200" cap="none" spc="0" normalizeH="0" baseline="0" noProof="0">
              <a:ln>
                <a:noFill/>
              </a:ln>
              <a:solidFill>
                <a:prstClr val="black"/>
              </a:solidFill>
              <a:effectLst/>
              <a:uLnTx/>
              <a:uFillTx/>
              <a:latin typeface="Arial"/>
              <a:ea typeface="+mn-ea"/>
              <a:cs typeface="+mn-cs"/>
            </a:endParaRPr>
          </a:p>
        </p:txBody>
      </p:sp>
      <p:grpSp>
        <p:nvGrpSpPr>
          <p:cNvPr id="13" name="Tools2">
            <a:extLst>
              <a:ext uri="{FF2B5EF4-FFF2-40B4-BE49-F238E27FC236}">
                <a16:creationId xmlns:a16="http://schemas.microsoft.com/office/drawing/2014/main" id="{F4FEB3E2-9764-45AF-A0AA-F192F1A3CE6D}"/>
              </a:ext>
            </a:extLst>
          </p:cNvPr>
          <p:cNvGrpSpPr>
            <a:grpSpLocks/>
          </p:cNvGrpSpPr>
          <p:nvPr>
            <p:custDataLst>
              <p:tags r:id="rId1"/>
            </p:custDataLst>
          </p:nvPr>
        </p:nvGrpSpPr>
        <p:grpSpPr bwMode="auto">
          <a:xfrm>
            <a:off x="9597969" y="4474287"/>
            <a:ext cx="699466" cy="746498"/>
            <a:chOff x="2347" y="664"/>
            <a:chExt cx="2910" cy="2916"/>
          </a:xfrm>
          <a:solidFill>
            <a:schemeClr val="tx1"/>
          </a:solidFill>
        </p:grpSpPr>
        <p:sp>
          <p:nvSpPr>
            <p:cNvPr id="14" name="Freeform 149">
              <a:extLst>
                <a:ext uri="{FF2B5EF4-FFF2-40B4-BE49-F238E27FC236}">
                  <a16:creationId xmlns:a16="http://schemas.microsoft.com/office/drawing/2014/main" id="{4BB96280-69F9-4EB8-B759-D48CAD6AA4FC}"/>
                </a:ext>
              </a:extLst>
            </p:cNvPr>
            <p:cNvSpPr>
              <a:spLocks/>
            </p:cNvSpPr>
            <p:nvPr/>
          </p:nvSpPr>
          <p:spPr bwMode="auto">
            <a:xfrm>
              <a:off x="2347" y="664"/>
              <a:ext cx="2910" cy="2916"/>
            </a:xfrm>
            <a:custGeom>
              <a:avLst/>
              <a:gdLst>
                <a:gd name="T0" fmla="*/ 613 w 733"/>
                <a:gd name="T1" fmla="*/ 213 h 733"/>
                <a:gd name="T2" fmla="*/ 566 w 733"/>
                <a:gd name="T3" fmla="*/ 233 h 733"/>
                <a:gd name="T4" fmla="*/ 519 w 733"/>
                <a:gd name="T5" fmla="*/ 213 h 733"/>
                <a:gd name="T6" fmla="*/ 519 w 733"/>
                <a:gd name="T7" fmla="*/ 119 h 733"/>
                <a:gd name="T8" fmla="*/ 627 w 733"/>
                <a:gd name="T9" fmla="*/ 11 h 733"/>
                <a:gd name="T10" fmla="*/ 566 w 733"/>
                <a:gd name="T11" fmla="*/ 0 h 733"/>
                <a:gd name="T12" fmla="*/ 400 w 733"/>
                <a:gd name="T13" fmla="*/ 166 h 733"/>
                <a:gd name="T14" fmla="*/ 411 w 733"/>
                <a:gd name="T15" fmla="*/ 227 h 733"/>
                <a:gd name="T16" fmla="*/ 227 w 733"/>
                <a:gd name="T17" fmla="*/ 411 h 733"/>
                <a:gd name="T18" fmla="*/ 166 w 733"/>
                <a:gd name="T19" fmla="*/ 400 h 733"/>
                <a:gd name="T20" fmla="*/ 0 w 733"/>
                <a:gd name="T21" fmla="*/ 566 h 733"/>
                <a:gd name="T22" fmla="*/ 11 w 733"/>
                <a:gd name="T23" fmla="*/ 627 h 733"/>
                <a:gd name="T24" fmla="*/ 119 w 733"/>
                <a:gd name="T25" fmla="*/ 519 h 733"/>
                <a:gd name="T26" fmla="*/ 166 w 733"/>
                <a:gd name="T27" fmla="*/ 500 h 733"/>
                <a:gd name="T28" fmla="*/ 213 w 733"/>
                <a:gd name="T29" fmla="*/ 519 h 733"/>
                <a:gd name="T30" fmla="*/ 213 w 733"/>
                <a:gd name="T31" fmla="*/ 613 h 733"/>
                <a:gd name="T32" fmla="*/ 106 w 733"/>
                <a:gd name="T33" fmla="*/ 721 h 733"/>
                <a:gd name="T34" fmla="*/ 166 w 733"/>
                <a:gd name="T35" fmla="*/ 733 h 733"/>
                <a:gd name="T36" fmla="*/ 333 w 733"/>
                <a:gd name="T37" fmla="*/ 566 h 733"/>
                <a:gd name="T38" fmla="*/ 321 w 733"/>
                <a:gd name="T39" fmla="*/ 506 h 733"/>
                <a:gd name="T40" fmla="*/ 506 w 733"/>
                <a:gd name="T41" fmla="*/ 321 h 733"/>
                <a:gd name="T42" fmla="*/ 566 w 733"/>
                <a:gd name="T43" fmla="*/ 333 h 733"/>
                <a:gd name="T44" fmla="*/ 733 w 733"/>
                <a:gd name="T45" fmla="*/ 166 h 733"/>
                <a:gd name="T46" fmla="*/ 721 w 733"/>
                <a:gd name="T47" fmla="*/ 106 h 733"/>
                <a:gd name="T48" fmla="*/ 613 w 733"/>
                <a:gd name="T49" fmla="*/ 21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3" h="733">
                  <a:moveTo>
                    <a:pt x="613" y="213"/>
                  </a:moveTo>
                  <a:cubicBezTo>
                    <a:pt x="600" y="226"/>
                    <a:pt x="583" y="233"/>
                    <a:pt x="566" y="233"/>
                  </a:cubicBezTo>
                  <a:cubicBezTo>
                    <a:pt x="549" y="233"/>
                    <a:pt x="532" y="226"/>
                    <a:pt x="519" y="213"/>
                  </a:cubicBezTo>
                  <a:cubicBezTo>
                    <a:pt x="493" y="187"/>
                    <a:pt x="493" y="145"/>
                    <a:pt x="519" y="119"/>
                  </a:cubicBezTo>
                  <a:lnTo>
                    <a:pt x="627" y="11"/>
                  </a:lnTo>
                  <a:cubicBezTo>
                    <a:pt x="608" y="4"/>
                    <a:pt x="588" y="0"/>
                    <a:pt x="566" y="0"/>
                  </a:cubicBezTo>
                  <a:cubicBezTo>
                    <a:pt x="474" y="0"/>
                    <a:pt x="400" y="74"/>
                    <a:pt x="400" y="166"/>
                  </a:cubicBezTo>
                  <a:cubicBezTo>
                    <a:pt x="400" y="188"/>
                    <a:pt x="404" y="208"/>
                    <a:pt x="411" y="227"/>
                  </a:cubicBezTo>
                  <a:lnTo>
                    <a:pt x="227" y="411"/>
                  </a:lnTo>
                  <a:cubicBezTo>
                    <a:pt x="208" y="404"/>
                    <a:pt x="188" y="400"/>
                    <a:pt x="166" y="400"/>
                  </a:cubicBezTo>
                  <a:cubicBezTo>
                    <a:pt x="74" y="400"/>
                    <a:pt x="0" y="474"/>
                    <a:pt x="0" y="566"/>
                  </a:cubicBezTo>
                  <a:cubicBezTo>
                    <a:pt x="0" y="588"/>
                    <a:pt x="4" y="608"/>
                    <a:pt x="11" y="627"/>
                  </a:cubicBezTo>
                  <a:lnTo>
                    <a:pt x="119" y="519"/>
                  </a:lnTo>
                  <a:cubicBezTo>
                    <a:pt x="132" y="506"/>
                    <a:pt x="149" y="500"/>
                    <a:pt x="166" y="500"/>
                  </a:cubicBezTo>
                  <a:cubicBezTo>
                    <a:pt x="183" y="500"/>
                    <a:pt x="200" y="506"/>
                    <a:pt x="213" y="519"/>
                  </a:cubicBezTo>
                  <a:cubicBezTo>
                    <a:pt x="240" y="545"/>
                    <a:pt x="240" y="587"/>
                    <a:pt x="213" y="613"/>
                  </a:cubicBezTo>
                  <a:lnTo>
                    <a:pt x="106" y="721"/>
                  </a:lnTo>
                  <a:cubicBezTo>
                    <a:pt x="124" y="729"/>
                    <a:pt x="145" y="733"/>
                    <a:pt x="166" y="733"/>
                  </a:cubicBezTo>
                  <a:cubicBezTo>
                    <a:pt x="258" y="733"/>
                    <a:pt x="333" y="658"/>
                    <a:pt x="333" y="566"/>
                  </a:cubicBezTo>
                  <a:cubicBezTo>
                    <a:pt x="333" y="545"/>
                    <a:pt x="329" y="524"/>
                    <a:pt x="321" y="506"/>
                  </a:cubicBezTo>
                  <a:lnTo>
                    <a:pt x="506" y="321"/>
                  </a:lnTo>
                  <a:cubicBezTo>
                    <a:pt x="524" y="329"/>
                    <a:pt x="545" y="333"/>
                    <a:pt x="566" y="333"/>
                  </a:cubicBezTo>
                  <a:cubicBezTo>
                    <a:pt x="658" y="333"/>
                    <a:pt x="733" y="258"/>
                    <a:pt x="733" y="166"/>
                  </a:cubicBezTo>
                  <a:cubicBezTo>
                    <a:pt x="733" y="145"/>
                    <a:pt x="729" y="124"/>
                    <a:pt x="721" y="106"/>
                  </a:cubicBezTo>
                  <a:lnTo>
                    <a:pt x="613" y="213"/>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150">
              <a:extLst>
                <a:ext uri="{FF2B5EF4-FFF2-40B4-BE49-F238E27FC236}">
                  <a16:creationId xmlns:a16="http://schemas.microsoft.com/office/drawing/2014/main" id="{6C5DF91F-01AA-4A3C-BC94-BEBA3344FDE5}"/>
                </a:ext>
              </a:extLst>
            </p:cNvPr>
            <p:cNvSpPr>
              <a:spLocks/>
            </p:cNvSpPr>
            <p:nvPr/>
          </p:nvSpPr>
          <p:spPr bwMode="auto">
            <a:xfrm>
              <a:off x="2482" y="803"/>
              <a:ext cx="1131" cy="1130"/>
            </a:xfrm>
            <a:custGeom>
              <a:avLst/>
              <a:gdLst>
                <a:gd name="T0" fmla="*/ 591 w 1131"/>
                <a:gd name="T1" fmla="*/ 784 h 1130"/>
                <a:gd name="T2" fmla="*/ 591 w 1131"/>
                <a:gd name="T3" fmla="*/ 784 h 1130"/>
                <a:gd name="T4" fmla="*/ 945 w 1131"/>
                <a:gd name="T5" fmla="*/ 1130 h 1130"/>
                <a:gd name="T6" fmla="*/ 1131 w 1131"/>
                <a:gd name="T7" fmla="*/ 943 h 1130"/>
                <a:gd name="T8" fmla="*/ 782 w 1131"/>
                <a:gd name="T9" fmla="*/ 593 h 1130"/>
                <a:gd name="T10" fmla="*/ 580 w 1131"/>
                <a:gd name="T11" fmla="*/ 203 h 1130"/>
                <a:gd name="T12" fmla="*/ 191 w 1131"/>
                <a:gd name="T13" fmla="*/ 0 h 1130"/>
                <a:gd name="T14" fmla="*/ 0 w 1131"/>
                <a:gd name="T15" fmla="*/ 191 h 1130"/>
                <a:gd name="T16" fmla="*/ 202 w 1131"/>
                <a:gd name="T17" fmla="*/ 581 h 1130"/>
                <a:gd name="T18" fmla="*/ 591 w 1131"/>
                <a:gd name="T19" fmla="*/ 784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1" h="1130">
                  <a:moveTo>
                    <a:pt x="591" y="784"/>
                  </a:moveTo>
                  <a:lnTo>
                    <a:pt x="591" y="784"/>
                  </a:lnTo>
                  <a:lnTo>
                    <a:pt x="945" y="1130"/>
                  </a:lnTo>
                  <a:lnTo>
                    <a:pt x="1131" y="943"/>
                  </a:lnTo>
                  <a:lnTo>
                    <a:pt x="782" y="593"/>
                  </a:lnTo>
                  <a:lnTo>
                    <a:pt x="580" y="203"/>
                  </a:lnTo>
                  <a:lnTo>
                    <a:pt x="191" y="0"/>
                  </a:lnTo>
                  <a:lnTo>
                    <a:pt x="0" y="191"/>
                  </a:lnTo>
                  <a:lnTo>
                    <a:pt x="202" y="581"/>
                  </a:lnTo>
                  <a:lnTo>
                    <a:pt x="591" y="78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Freeform 151">
              <a:extLst>
                <a:ext uri="{FF2B5EF4-FFF2-40B4-BE49-F238E27FC236}">
                  <a16:creationId xmlns:a16="http://schemas.microsoft.com/office/drawing/2014/main" id="{02379D60-859B-424F-B551-2B9BF558C72C}"/>
                </a:ext>
              </a:extLst>
            </p:cNvPr>
            <p:cNvSpPr>
              <a:spLocks/>
            </p:cNvSpPr>
            <p:nvPr/>
          </p:nvSpPr>
          <p:spPr bwMode="auto">
            <a:xfrm>
              <a:off x="3895" y="2215"/>
              <a:ext cx="1195" cy="1198"/>
            </a:xfrm>
            <a:custGeom>
              <a:avLst/>
              <a:gdLst>
                <a:gd name="T0" fmla="*/ 94 w 301"/>
                <a:gd name="T1" fmla="*/ 0 h 301"/>
                <a:gd name="T2" fmla="*/ 0 w 301"/>
                <a:gd name="T3" fmla="*/ 94 h 301"/>
                <a:gd name="T4" fmla="*/ 180 w 301"/>
                <a:gd name="T5" fmla="*/ 275 h 301"/>
                <a:gd name="T6" fmla="*/ 275 w 301"/>
                <a:gd name="T7" fmla="*/ 275 h 301"/>
                <a:gd name="T8" fmla="*/ 275 w 301"/>
                <a:gd name="T9" fmla="*/ 180 h 301"/>
                <a:gd name="T10" fmla="*/ 94 w 301"/>
                <a:gd name="T11" fmla="*/ 0 h 301"/>
              </a:gdLst>
              <a:ahLst/>
              <a:cxnLst>
                <a:cxn ang="0">
                  <a:pos x="T0" y="T1"/>
                </a:cxn>
                <a:cxn ang="0">
                  <a:pos x="T2" y="T3"/>
                </a:cxn>
                <a:cxn ang="0">
                  <a:pos x="T4" y="T5"/>
                </a:cxn>
                <a:cxn ang="0">
                  <a:pos x="T6" y="T7"/>
                </a:cxn>
                <a:cxn ang="0">
                  <a:pos x="T8" y="T9"/>
                </a:cxn>
                <a:cxn ang="0">
                  <a:pos x="T10" y="T11"/>
                </a:cxn>
              </a:cxnLst>
              <a:rect l="0" t="0" r="r" b="b"/>
              <a:pathLst>
                <a:path w="301" h="301">
                  <a:moveTo>
                    <a:pt x="94" y="0"/>
                  </a:moveTo>
                  <a:lnTo>
                    <a:pt x="0" y="94"/>
                  </a:lnTo>
                  <a:lnTo>
                    <a:pt x="180" y="275"/>
                  </a:lnTo>
                  <a:cubicBezTo>
                    <a:pt x="206" y="301"/>
                    <a:pt x="249" y="301"/>
                    <a:pt x="275" y="275"/>
                  </a:cubicBezTo>
                  <a:cubicBezTo>
                    <a:pt x="301" y="249"/>
                    <a:pt x="301" y="206"/>
                    <a:pt x="275" y="180"/>
                  </a:cubicBezTo>
                  <a:lnTo>
                    <a:pt x="94"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 name="Group 26">
            <a:extLst>
              <a:ext uri="{FF2B5EF4-FFF2-40B4-BE49-F238E27FC236}">
                <a16:creationId xmlns:a16="http://schemas.microsoft.com/office/drawing/2014/main" id="{B3A01A67-39CB-4662-B792-60057FFFE351}"/>
              </a:ext>
            </a:extLst>
          </p:cNvPr>
          <p:cNvGrpSpPr/>
          <p:nvPr/>
        </p:nvGrpSpPr>
        <p:grpSpPr>
          <a:xfrm>
            <a:off x="4571261" y="3859996"/>
            <a:ext cx="3192221" cy="1862649"/>
            <a:chOff x="6373729" y="4358276"/>
            <a:chExt cx="3192221" cy="1677599"/>
          </a:xfrm>
        </p:grpSpPr>
        <p:sp>
          <p:nvSpPr>
            <p:cNvPr id="19" name="Rectangle 18">
              <a:extLst>
                <a:ext uri="{FF2B5EF4-FFF2-40B4-BE49-F238E27FC236}">
                  <a16:creationId xmlns:a16="http://schemas.microsoft.com/office/drawing/2014/main" id="{C00C4E2D-6A47-48B0-BE85-3BA753175496}"/>
                </a:ext>
              </a:extLst>
            </p:cNvPr>
            <p:cNvSpPr/>
            <p:nvPr/>
          </p:nvSpPr>
          <p:spPr>
            <a:xfrm>
              <a:off x="6373729" y="4358276"/>
              <a:ext cx="3192221" cy="4712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rgbClr val="DC202E"/>
                  </a:solidFill>
                  <a:latin typeface="Arial Black"/>
                </a:rPr>
                <a:t>FANTASTIC CUSTOMER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DC202E"/>
                  </a:solidFill>
                  <a:effectLst/>
                  <a:uLnTx/>
                  <a:uFillTx/>
                  <a:latin typeface="Arial Black"/>
                  <a:ea typeface="+mn-ea"/>
                  <a:cs typeface="+mn-cs"/>
                </a:rPr>
                <a:t>EXPERIENCE</a:t>
              </a:r>
            </a:p>
          </p:txBody>
        </p:sp>
        <p:sp>
          <p:nvSpPr>
            <p:cNvPr id="20" name="Rectangle 19">
              <a:extLst>
                <a:ext uri="{FF2B5EF4-FFF2-40B4-BE49-F238E27FC236}">
                  <a16:creationId xmlns:a16="http://schemas.microsoft.com/office/drawing/2014/main" id="{9B40265E-76CB-4591-95DE-7DB81BB85585}"/>
                </a:ext>
              </a:extLst>
            </p:cNvPr>
            <p:cNvSpPr/>
            <p:nvPr/>
          </p:nvSpPr>
          <p:spPr>
            <a:xfrm>
              <a:off x="6874678" y="5564636"/>
              <a:ext cx="2124299" cy="47123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User Friendly Features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prstClr val="black"/>
                  </a:solidFill>
                  <a:latin typeface="Arial"/>
                </a:rPr>
                <a:t>Intuitive Design</a:t>
              </a:r>
              <a:endParaRPr kumimoji="0" lang="en-GB" sz="1400" b="1" i="0" u="none" strike="noStrike" kern="1200" cap="none" spc="0" normalizeH="0" baseline="0" noProof="0">
                <a:ln>
                  <a:noFill/>
                </a:ln>
                <a:solidFill>
                  <a:prstClr val="black"/>
                </a:solidFill>
                <a:effectLst/>
                <a:uLnTx/>
                <a:uFillTx/>
                <a:latin typeface="Arial"/>
                <a:ea typeface="+mn-ea"/>
                <a:cs typeface="+mn-cs"/>
              </a:endParaRPr>
            </a:p>
          </p:txBody>
        </p:sp>
      </p:grpSp>
      <p:pic>
        <p:nvPicPr>
          <p:cNvPr id="30" name="Picture 29">
            <a:extLst>
              <a:ext uri="{FF2B5EF4-FFF2-40B4-BE49-F238E27FC236}">
                <a16:creationId xmlns:a16="http://schemas.microsoft.com/office/drawing/2014/main" id="{D1C67B82-6331-47CE-B165-3F678A6C0785}"/>
              </a:ext>
            </a:extLst>
          </p:cNvPr>
          <p:cNvPicPr>
            <a:picLocks noChangeAspect="1"/>
          </p:cNvPicPr>
          <p:nvPr/>
        </p:nvPicPr>
        <p:blipFill>
          <a:blip r:embed="rId4">
            <a:biLevel thresh="75000"/>
          </a:blip>
          <a:stretch>
            <a:fillRect/>
          </a:stretch>
        </p:blipFill>
        <p:spPr>
          <a:xfrm>
            <a:off x="5472207" y="4198522"/>
            <a:ext cx="1296341" cy="1294683"/>
          </a:xfrm>
          <a:prstGeom prst="rect">
            <a:avLst/>
          </a:prstGeom>
        </p:spPr>
      </p:pic>
    </p:spTree>
    <p:extLst>
      <p:ext uri="{BB962C8B-B14F-4D97-AF65-F5344CB8AC3E}">
        <p14:creationId xmlns:p14="http://schemas.microsoft.com/office/powerpoint/2010/main" val="2056617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70A0AE-91EC-4723-B9B8-2D3A457F1847}"/>
              </a:ext>
            </a:extLst>
          </p:cNvPr>
          <p:cNvSpPr>
            <a:spLocks noGrp="1"/>
          </p:cNvSpPr>
          <p:nvPr>
            <p:ph idx="1"/>
          </p:nvPr>
        </p:nvSpPr>
        <p:spPr>
          <a:xfrm>
            <a:off x="344986" y="1309812"/>
            <a:ext cx="3701720" cy="4082523"/>
          </a:xfrm>
        </p:spPr>
        <p:txBody>
          <a:bodyPr/>
          <a:lstStyle/>
          <a:p>
            <a:r>
              <a:rPr lang="en-US" sz="2000" dirty="0"/>
              <a:t>Design Element</a:t>
            </a:r>
          </a:p>
          <a:p>
            <a:pPr marL="342900" indent="-342900">
              <a:buFont typeface="Wingdings" panose="05000000000000000000" pitchFamily="2" charset="2"/>
              <a:buChar char="v"/>
            </a:pPr>
            <a:r>
              <a:rPr lang="en-US" sz="1800" b="0" dirty="0"/>
              <a:t>Large 1280 x 800 Image Sensor</a:t>
            </a:r>
          </a:p>
          <a:p>
            <a:pPr marL="342900" indent="-342900">
              <a:buFont typeface="Wingdings" panose="05000000000000000000" pitchFamily="2" charset="2"/>
              <a:buChar char="v"/>
            </a:pPr>
            <a:r>
              <a:rPr lang="en-US" sz="1800" b="0" dirty="0"/>
              <a:t>Fast Scanning – Top Level  Snappiness! </a:t>
            </a:r>
          </a:p>
          <a:p>
            <a:pPr marL="342900" indent="-342900">
              <a:buFont typeface="Wingdings" panose="05000000000000000000" pitchFamily="2" charset="2"/>
              <a:buChar char="v"/>
            </a:pPr>
            <a:r>
              <a:rPr lang="en-US" sz="1800" b="0" dirty="0"/>
              <a:t>Resolution down to 3mil with Great Depth of Field </a:t>
            </a:r>
          </a:p>
          <a:p>
            <a:pPr marL="342900" indent="-342900">
              <a:buFont typeface="Wingdings" panose="05000000000000000000" pitchFamily="2" charset="2"/>
              <a:buChar char="v"/>
            </a:pPr>
            <a:r>
              <a:rPr lang="en-US" sz="1800" b="0" dirty="0"/>
              <a:t>Superb Motion Tolerance of 4m/s</a:t>
            </a:r>
          </a:p>
          <a:p>
            <a:pPr marL="342900" indent="-342900">
              <a:buFont typeface="Wingdings" panose="05000000000000000000" pitchFamily="2" charset="2"/>
              <a:buChar char="v"/>
            </a:pPr>
            <a:r>
              <a:rPr lang="en-US" sz="1800" b="0" dirty="0"/>
              <a:t>Print Contrast down to 20%</a:t>
            </a:r>
          </a:p>
          <a:p>
            <a:pPr marL="342900" indent="-342900">
              <a:buFont typeface="Wingdings" panose="05000000000000000000" pitchFamily="2" charset="2"/>
              <a:buChar char="v"/>
            </a:pPr>
            <a:r>
              <a:rPr lang="en-US" sz="1800" b="0" dirty="0"/>
              <a:t>IR Object Detection – Auto Illumination On / Off</a:t>
            </a:r>
          </a:p>
          <a:p>
            <a:pPr marL="342900" indent="-342900">
              <a:buFont typeface="Wingdings" panose="05000000000000000000" pitchFamily="2" charset="2"/>
              <a:buChar char="v"/>
            </a:pPr>
            <a:r>
              <a:rPr lang="en-US" sz="1800" b="0" dirty="0"/>
              <a:t>Large Scanning Sweet Spot</a:t>
            </a:r>
          </a:p>
        </p:txBody>
      </p:sp>
      <p:sp>
        <p:nvSpPr>
          <p:cNvPr id="5" name="Slide Number Placeholder 4">
            <a:extLst>
              <a:ext uri="{FF2B5EF4-FFF2-40B4-BE49-F238E27FC236}">
                <a16:creationId xmlns:a16="http://schemas.microsoft.com/office/drawing/2014/main" id="{B605168D-3740-4D8F-8DDD-0C98951657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6" name="Text Placeholder 5">
            <a:extLst>
              <a:ext uri="{FF2B5EF4-FFF2-40B4-BE49-F238E27FC236}">
                <a16:creationId xmlns:a16="http://schemas.microsoft.com/office/drawing/2014/main" id="{355C99B6-4E75-4E42-A72A-AD507EF286FA}"/>
              </a:ext>
            </a:extLst>
          </p:cNvPr>
          <p:cNvSpPr>
            <a:spLocks noGrp="1"/>
          </p:cNvSpPr>
          <p:nvPr>
            <p:ph type="body" sz="quarter" idx="16"/>
          </p:nvPr>
        </p:nvSpPr>
        <p:spPr/>
        <p:txBody>
          <a:bodyPr/>
          <a:lstStyle/>
          <a:p>
            <a:r>
              <a:rPr lang="en-US"/>
              <a:t>Increased Productivity, Extreme Performance, Reliable Interaction</a:t>
            </a:r>
          </a:p>
        </p:txBody>
      </p:sp>
      <p:sp>
        <p:nvSpPr>
          <p:cNvPr id="10" name="Title 1">
            <a:extLst>
              <a:ext uri="{FF2B5EF4-FFF2-40B4-BE49-F238E27FC236}">
                <a16:creationId xmlns:a16="http://schemas.microsoft.com/office/drawing/2014/main" id="{51B939BD-1CDE-42AE-8187-C58EF5DC781C}"/>
              </a:ext>
            </a:extLst>
          </p:cNvPr>
          <p:cNvSpPr txBox="1">
            <a:spLocks/>
          </p:cNvSpPr>
          <p:nvPr/>
        </p:nvSpPr>
        <p:spPr>
          <a:xfrm>
            <a:off x="241231" y="245996"/>
            <a:ext cx="10507948" cy="498610"/>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kern="1200" cap="all"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all" spc="0" normalizeH="0" baseline="0" noProof="0">
                <a:ln>
                  <a:noFill/>
                </a:ln>
                <a:solidFill>
                  <a:prstClr val="black"/>
                </a:solidFill>
                <a:effectLst/>
                <a:uLnTx/>
                <a:uFillTx/>
                <a:latin typeface="Arial Black"/>
                <a:ea typeface="+mj-ea"/>
                <a:cs typeface="+mj-cs"/>
              </a:rPr>
              <a:t>Performance benefits </a:t>
            </a:r>
          </a:p>
        </p:txBody>
      </p:sp>
      <p:sp>
        <p:nvSpPr>
          <p:cNvPr id="15" name="Content Placeholder 2">
            <a:extLst>
              <a:ext uri="{FF2B5EF4-FFF2-40B4-BE49-F238E27FC236}">
                <a16:creationId xmlns:a16="http://schemas.microsoft.com/office/drawing/2014/main" id="{3AC3C8F0-FB91-4D1B-8505-70242D7837B4}"/>
              </a:ext>
            </a:extLst>
          </p:cNvPr>
          <p:cNvSpPr txBox="1">
            <a:spLocks/>
          </p:cNvSpPr>
          <p:nvPr/>
        </p:nvSpPr>
        <p:spPr>
          <a:xfrm>
            <a:off x="8818323" y="1309812"/>
            <a:ext cx="3283103" cy="420052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sz="2000"/>
              <a:t>Customer Benefits</a:t>
            </a:r>
          </a:p>
          <a:p>
            <a:pPr marL="342900" indent="-342900" fontAlgn="auto">
              <a:buClr>
                <a:srgbClr val="00B050"/>
              </a:buClr>
              <a:buFont typeface="Wingdings" panose="05000000000000000000" pitchFamily="2" charset="2"/>
              <a:buChar char="ü"/>
            </a:pPr>
            <a:r>
              <a:rPr lang="en-US" sz="1800" b="0"/>
              <a:t>Increased Productivity</a:t>
            </a:r>
          </a:p>
          <a:p>
            <a:pPr marL="342900" indent="-342900" fontAlgn="auto">
              <a:buClr>
                <a:srgbClr val="00B050"/>
              </a:buClr>
              <a:buFont typeface="Wingdings" panose="05000000000000000000" pitchFamily="2" charset="2"/>
              <a:buChar char="ü"/>
            </a:pPr>
            <a:r>
              <a:rPr lang="en-US" sz="1800" b="0"/>
              <a:t>Super-fast Scanning Transactions</a:t>
            </a:r>
          </a:p>
          <a:p>
            <a:pPr marL="342900" indent="-342900" fontAlgn="auto">
              <a:buClr>
                <a:srgbClr val="00B050"/>
              </a:buClr>
              <a:buFont typeface="Wingdings" panose="05000000000000000000" pitchFamily="2" charset="2"/>
              <a:buChar char="ü"/>
            </a:pPr>
            <a:r>
              <a:rPr lang="en-US" sz="1800" b="0"/>
              <a:t>Strong Performance on Poor Quality Barcodes</a:t>
            </a:r>
          </a:p>
          <a:p>
            <a:pPr marL="342900" indent="-342900" fontAlgn="auto">
              <a:buClr>
                <a:srgbClr val="00B050"/>
              </a:buClr>
              <a:buFont typeface="Wingdings" panose="05000000000000000000" pitchFamily="2" charset="2"/>
              <a:buChar char="ü"/>
            </a:pPr>
            <a:r>
              <a:rPr lang="en-US" sz="1800" b="0"/>
              <a:t>Less Frustration or Repeat Scans</a:t>
            </a:r>
          </a:p>
          <a:p>
            <a:pPr marL="342900" indent="-342900" fontAlgn="auto">
              <a:buClr>
                <a:srgbClr val="00B050"/>
              </a:buClr>
              <a:buFont typeface="Wingdings" panose="05000000000000000000" pitchFamily="2" charset="2"/>
              <a:buChar char="ü"/>
            </a:pPr>
            <a:r>
              <a:rPr lang="en-US" sz="1800" b="0"/>
              <a:t>Easy to Use for Customers and Employees</a:t>
            </a:r>
          </a:p>
        </p:txBody>
      </p:sp>
      <p:pic>
        <p:nvPicPr>
          <p:cNvPr id="2" name="Picture 1">
            <a:extLst>
              <a:ext uri="{FF2B5EF4-FFF2-40B4-BE49-F238E27FC236}">
                <a16:creationId xmlns:a16="http://schemas.microsoft.com/office/drawing/2014/main" id="{2006ED36-A4A6-4D96-B105-B9EC1550AD84}"/>
              </a:ext>
            </a:extLst>
          </p:cNvPr>
          <p:cNvPicPr>
            <a:picLocks noChangeAspect="1"/>
          </p:cNvPicPr>
          <p:nvPr/>
        </p:nvPicPr>
        <p:blipFill>
          <a:blip r:embed="rId2"/>
          <a:stretch>
            <a:fillRect/>
          </a:stretch>
        </p:blipFill>
        <p:spPr>
          <a:xfrm>
            <a:off x="4187149" y="1672514"/>
            <a:ext cx="4371820" cy="3278865"/>
          </a:xfrm>
          <a:prstGeom prst="rect">
            <a:avLst/>
          </a:prstGeom>
        </p:spPr>
      </p:pic>
    </p:spTree>
    <p:extLst>
      <p:ext uri="{BB962C8B-B14F-4D97-AF65-F5344CB8AC3E}">
        <p14:creationId xmlns:p14="http://schemas.microsoft.com/office/powerpoint/2010/main" val="2406342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70A0AE-91EC-4723-B9B8-2D3A457F1847}"/>
              </a:ext>
            </a:extLst>
          </p:cNvPr>
          <p:cNvSpPr>
            <a:spLocks noGrp="1"/>
          </p:cNvSpPr>
          <p:nvPr>
            <p:ph idx="1"/>
          </p:nvPr>
        </p:nvSpPr>
        <p:spPr>
          <a:xfrm>
            <a:off x="252871" y="1406020"/>
            <a:ext cx="3877410" cy="3799965"/>
          </a:xfrm>
        </p:spPr>
        <p:txBody>
          <a:bodyPr/>
          <a:lstStyle/>
          <a:p>
            <a:r>
              <a:rPr lang="en-US" sz="2000" dirty="0"/>
              <a:t>Design Element</a:t>
            </a:r>
          </a:p>
          <a:p>
            <a:pPr marL="342900" indent="-342900">
              <a:buFont typeface="Wingdings" panose="05000000000000000000" pitchFamily="2" charset="2"/>
              <a:buChar char="v"/>
            </a:pPr>
            <a:r>
              <a:rPr lang="en-US" sz="1800" b="0" dirty="0"/>
              <a:t>360° Tri-Color LED Ring</a:t>
            </a:r>
          </a:p>
          <a:p>
            <a:pPr marL="342900" indent="-342900">
              <a:buFont typeface="Wingdings" panose="05000000000000000000" pitchFamily="2" charset="2"/>
              <a:buChar char="v"/>
            </a:pPr>
            <a:r>
              <a:rPr lang="en-US" sz="1800" b="0" dirty="0"/>
              <a:t>Warm White Light Illumination</a:t>
            </a:r>
          </a:p>
          <a:p>
            <a:pPr marL="342900" indent="-342900">
              <a:buFont typeface="Wingdings" panose="05000000000000000000" pitchFamily="2" charset="2"/>
              <a:buChar char="v"/>
            </a:pPr>
            <a:r>
              <a:rPr lang="en-US" sz="1800" b="0" dirty="0"/>
              <a:t>IR Object Detection with Full-Off Illumination</a:t>
            </a:r>
          </a:p>
          <a:p>
            <a:pPr marL="342900" indent="-342900">
              <a:buFont typeface="Wingdings" panose="05000000000000000000" pitchFamily="2" charset="2"/>
              <a:buChar char="v"/>
            </a:pPr>
            <a:r>
              <a:rPr lang="en-US" sz="1800" b="0" dirty="0"/>
              <a:t>Large Scan Window</a:t>
            </a:r>
          </a:p>
          <a:p>
            <a:pPr marL="342900" indent="-342900">
              <a:buFont typeface="Wingdings" panose="05000000000000000000" pitchFamily="2" charset="2"/>
              <a:buChar char="v"/>
            </a:pPr>
            <a:r>
              <a:rPr lang="en-US" sz="1800" b="0" dirty="0"/>
              <a:t>Greed Dot Aimer with Large Sweet Spot</a:t>
            </a:r>
          </a:p>
          <a:p>
            <a:pPr marL="342900" indent="-342900">
              <a:buFont typeface="Wingdings" panose="05000000000000000000" pitchFamily="2" charset="2"/>
              <a:buChar char="v"/>
            </a:pPr>
            <a:r>
              <a:rPr lang="en-US" sz="1800" b="0" dirty="0"/>
              <a:t>Top Button Trigger</a:t>
            </a:r>
          </a:p>
        </p:txBody>
      </p:sp>
      <p:sp>
        <p:nvSpPr>
          <p:cNvPr id="5" name="Slide Number Placeholder 4">
            <a:extLst>
              <a:ext uri="{FF2B5EF4-FFF2-40B4-BE49-F238E27FC236}">
                <a16:creationId xmlns:a16="http://schemas.microsoft.com/office/drawing/2014/main" id="{B605168D-3740-4D8F-8DDD-0C98951657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6" name="Text Placeholder 5">
            <a:extLst>
              <a:ext uri="{FF2B5EF4-FFF2-40B4-BE49-F238E27FC236}">
                <a16:creationId xmlns:a16="http://schemas.microsoft.com/office/drawing/2014/main" id="{355C99B6-4E75-4E42-A72A-AD507EF286FA}"/>
              </a:ext>
            </a:extLst>
          </p:cNvPr>
          <p:cNvSpPr>
            <a:spLocks noGrp="1"/>
          </p:cNvSpPr>
          <p:nvPr>
            <p:ph type="body" sz="quarter" idx="16"/>
          </p:nvPr>
        </p:nvSpPr>
        <p:spPr/>
        <p:txBody>
          <a:bodyPr/>
          <a:lstStyle/>
          <a:p>
            <a:r>
              <a:rPr lang="en-US"/>
              <a:t>Designed for a Fantastic Customer Experience</a:t>
            </a:r>
          </a:p>
        </p:txBody>
      </p:sp>
      <p:sp>
        <p:nvSpPr>
          <p:cNvPr id="10" name="Title 1">
            <a:extLst>
              <a:ext uri="{FF2B5EF4-FFF2-40B4-BE49-F238E27FC236}">
                <a16:creationId xmlns:a16="http://schemas.microsoft.com/office/drawing/2014/main" id="{51B939BD-1CDE-42AE-8187-C58EF5DC781C}"/>
              </a:ext>
            </a:extLst>
          </p:cNvPr>
          <p:cNvSpPr txBox="1">
            <a:spLocks/>
          </p:cNvSpPr>
          <p:nvPr/>
        </p:nvSpPr>
        <p:spPr>
          <a:xfrm>
            <a:off x="241231" y="245996"/>
            <a:ext cx="10507948" cy="498610"/>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kern="1200" cap="all"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all" spc="0" normalizeH="0" baseline="0" noProof="0">
                <a:ln>
                  <a:noFill/>
                </a:ln>
                <a:solidFill>
                  <a:prstClr val="black"/>
                </a:solidFill>
                <a:effectLst/>
                <a:uLnTx/>
                <a:uFillTx/>
                <a:latin typeface="Arial Black"/>
                <a:ea typeface="+mj-ea"/>
                <a:cs typeface="+mj-cs"/>
              </a:rPr>
              <a:t>Customer experience benefits</a:t>
            </a:r>
          </a:p>
        </p:txBody>
      </p:sp>
      <p:sp>
        <p:nvSpPr>
          <p:cNvPr id="15" name="Content Placeholder 2">
            <a:extLst>
              <a:ext uri="{FF2B5EF4-FFF2-40B4-BE49-F238E27FC236}">
                <a16:creationId xmlns:a16="http://schemas.microsoft.com/office/drawing/2014/main" id="{3AC3C8F0-FB91-4D1B-8505-70242D7837B4}"/>
              </a:ext>
            </a:extLst>
          </p:cNvPr>
          <p:cNvSpPr txBox="1">
            <a:spLocks/>
          </p:cNvSpPr>
          <p:nvPr/>
        </p:nvSpPr>
        <p:spPr>
          <a:xfrm>
            <a:off x="7066088" y="1315084"/>
            <a:ext cx="5125912" cy="3799965"/>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sz="2000"/>
              <a:t>Customer Benefits</a:t>
            </a:r>
          </a:p>
          <a:p>
            <a:pPr marL="342900" indent="-342900" fontAlgn="auto">
              <a:buClr>
                <a:srgbClr val="00B050"/>
              </a:buClr>
              <a:buFont typeface="Wingdings" panose="05000000000000000000" pitchFamily="2" charset="2"/>
              <a:buChar char="ü"/>
            </a:pPr>
            <a:r>
              <a:rPr lang="en-US" sz="1800" b="0"/>
              <a:t>Fantastic Customer Facing User Experience</a:t>
            </a:r>
          </a:p>
          <a:p>
            <a:pPr marL="342900" indent="-342900" fontAlgn="auto">
              <a:buClr>
                <a:srgbClr val="00B050"/>
              </a:buClr>
              <a:buFont typeface="Wingdings" panose="05000000000000000000" pitchFamily="2" charset="2"/>
              <a:buChar char="ü"/>
            </a:pPr>
            <a:r>
              <a:rPr lang="en-US" sz="1800" b="0"/>
              <a:t>Intuitive Interaction for Customers</a:t>
            </a:r>
          </a:p>
          <a:p>
            <a:pPr marL="342900" indent="-342900" fontAlgn="auto">
              <a:buClr>
                <a:srgbClr val="00B050"/>
              </a:buClr>
              <a:buFont typeface="Wingdings" panose="05000000000000000000" pitchFamily="2" charset="2"/>
              <a:buChar char="ü"/>
            </a:pPr>
            <a:r>
              <a:rPr lang="en-US" sz="1800" b="0"/>
              <a:t>Clear Feedback on Good Scans vs. Bad Reads</a:t>
            </a:r>
          </a:p>
          <a:p>
            <a:pPr marL="342900" indent="-342900" fontAlgn="auto">
              <a:buClr>
                <a:srgbClr val="00B050"/>
              </a:buClr>
              <a:buFont typeface="Wingdings" panose="05000000000000000000" pitchFamily="2" charset="2"/>
              <a:buChar char="ü"/>
            </a:pPr>
            <a:r>
              <a:rPr lang="en-US" sz="1800" b="0"/>
              <a:t>Warm White Light is More Pleasant than Red</a:t>
            </a:r>
          </a:p>
          <a:p>
            <a:pPr marL="342900" indent="-342900" fontAlgn="auto">
              <a:buClr>
                <a:srgbClr val="00B050"/>
              </a:buClr>
              <a:buFont typeface="Wingdings" panose="05000000000000000000" pitchFamily="2" charset="2"/>
              <a:buChar char="ü"/>
            </a:pPr>
            <a:r>
              <a:rPr lang="en-US" sz="1800" b="0"/>
              <a:t>Illumination Turns Off Automatically so the Scanner is not a Distraction</a:t>
            </a:r>
          </a:p>
          <a:p>
            <a:pPr marL="342900" indent="-342900" fontAlgn="auto">
              <a:buClr>
                <a:srgbClr val="00B050"/>
              </a:buClr>
              <a:buFont typeface="Wingdings" panose="05000000000000000000" pitchFamily="2" charset="2"/>
              <a:buChar char="ü"/>
            </a:pPr>
            <a:r>
              <a:rPr lang="en-US" sz="1800" b="0"/>
              <a:t>Large Scanning Sweet Spot for Easier Customer Interaction</a:t>
            </a:r>
          </a:p>
          <a:p>
            <a:pPr marL="342900" indent="-342900" fontAlgn="auto">
              <a:buClr>
                <a:srgbClr val="00B050"/>
              </a:buClr>
              <a:buFont typeface="Wingdings" panose="05000000000000000000" pitchFamily="2" charset="2"/>
              <a:buChar char="ü"/>
            </a:pPr>
            <a:r>
              <a:rPr lang="en-US" sz="1800" b="0"/>
              <a:t>Button Trigger Easy to Use for Manual Hand Scanning </a:t>
            </a:r>
          </a:p>
        </p:txBody>
      </p:sp>
      <p:pic>
        <p:nvPicPr>
          <p:cNvPr id="17" name="Picture 16" descr="A picture containing indoor, remote, dark, black&#10;&#10;Description automatically generated">
            <a:extLst>
              <a:ext uri="{FF2B5EF4-FFF2-40B4-BE49-F238E27FC236}">
                <a16:creationId xmlns:a16="http://schemas.microsoft.com/office/drawing/2014/main" id="{3E01101C-1442-4734-816D-DC5F581825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407255" y="3097770"/>
            <a:ext cx="1425696" cy="2649858"/>
          </a:xfrm>
          <a:prstGeom prst="rect">
            <a:avLst/>
          </a:prstGeom>
        </p:spPr>
      </p:pic>
      <p:pic>
        <p:nvPicPr>
          <p:cNvPr id="18" name="Picture 17" descr="A picture containing indoor, remote, dark, light&#10;&#10;Description automatically generated">
            <a:extLst>
              <a:ext uri="{FF2B5EF4-FFF2-40B4-BE49-F238E27FC236}">
                <a16:creationId xmlns:a16="http://schemas.microsoft.com/office/drawing/2014/main" id="{F0696776-80C0-4E09-8563-2839D2F930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67150" y="3087670"/>
            <a:ext cx="1425696" cy="2649858"/>
          </a:xfrm>
          <a:prstGeom prst="rect">
            <a:avLst/>
          </a:prstGeom>
        </p:spPr>
      </p:pic>
      <p:pic>
        <p:nvPicPr>
          <p:cNvPr id="19" name="Picture 18">
            <a:extLst>
              <a:ext uri="{FF2B5EF4-FFF2-40B4-BE49-F238E27FC236}">
                <a16:creationId xmlns:a16="http://schemas.microsoft.com/office/drawing/2014/main" id="{264A7F0D-0302-4D70-BE0D-6E38ADCF7D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857538" y="1010390"/>
            <a:ext cx="1425696" cy="2649858"/>
          </a:xfrm>
          <a:prstGeom prst="rect">
            <a:avLst/>
          </a:prstGeom>
        </p:spPr>
      </p:pic>
    </p:spTree>
    <p:extLst>
      <p:ext uri="{BB962C8B-B14F-4D97-AF65-F5344CB8AC3E}">
        <p14:creationId xmlns:p14="http://schemas.microsoft.com/office/powerpoint/2010/main" val="1758196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D8753D-C5BB-4717-ADDA-F2E59ABFE46C}"/>
              </a:ext>
            </a:extLst>
          </p:cNvPr>
          <p:cNvPicPr>
            <a:picLocks noChangeAspect="1"/>
          </p:cNvPicPr>
          <p:nvPr/>
        </p:nvPicPr>
        <p:blipFill rotWithShape="1">
          <a:blip r:embed="rId2"/>
          <a:srcRect l="52511" t="7222" r="11050" b="17366"/>
          <a:stretch/>
        </p:blipFill>
        <p:spPr>
          <a:xfrm>
            <a:off x="4686907" y="1138394"/>
            <a:ext cx="2081402" cy="3230676"/>
          </a:xfrm>
          <a:prstGeom prst="rect">
            <a:avLst/>
          </a:prstGeom>
        </p:spPr>
      </p:pic>
      <p:sp>
        <p:nvSpPr>
          <p:cNvPr id="3" name="Content Placeholder 2">
            <a:extLst>
              <a:ext uri="{FF2B5EF4-FFF2-40B4-BE49-F238E27FC236}">
                <a16:creationId xmlns:a16="http://schemas.microsoft.com/office/drawing/2014/main" id="{6470A0AE-91EC-4723-B9B8-2D3A457F1847}"/>
              </a:ext>
            </a:extLst>
          </p:cNvPr>
          <p:cNvSpPr>
            <a:spLocks noGrp="1"/>
          </p:cNvSpPr>
          <p:nvPr>
            <p:ph idx="1"/>
          </p:nvPr>
        </p:nvSpPr>
        <p:spPr>
          <a:xfrm>
            <a:off x="523918" y="1061292"/>
            <a:ext cx="3922817" cy="4806107"/>
          </a:xfrm>
        </p:spPr>
        <p:txBody>
          <a:bodyPr/>
          <a:lstStyle/>
          <a:p>
            <a:r>
              <a:rPr lang="en-US" sz="2000" dirty="0"/>
              <a:t>Design Element</a:t>
            </a:r>
          </a:p>
          <a:p>
            <a:pPr marL="342900" indent="-342900">
              <a:buFont typeface="Wingdings" panose="05000000000000000000" pitchFamily="2" charset="2"/>
              <a:buChar char="v"/>
            </a:pPr>
            <a:r>
              <a:rPr lang="en-US" sz="1700" b="0" dirty="0"/>
              <a:t>Modern Design with Clean Lines  and Flat Face</a:t>
            </a:r>
          </a:p>
          <a:p>
            <a:pPr marL="342900" indent="-342900">
              <a:buFont typeface="Wingdings" panose="05000000000000000000" pitchFamily="2" charset="2"/>
              <a:buChar char="v"/>
            </a:pPr>
            <a:r>
              <a:rPr lang="en-US" sz="1700" b="0" dirty="0"/>
              <a:t>Detachable Stand w/ Adjustable Angle</a:t>
            </a:r>
          </a:p>
          <a:p>
            <a:pPr marL="342900" indent="-342900">
              <a:buFont typeface="Wingdings" panose="05000000000000000000" pitchFamily="2" charset="2"/>
              <a:buChar char="v"/>
            </a:pPr>
            <a:r>
              <a:rPr lang="en-US" sz="1700" b="0" dirty="0"/>
              <a:t>Low profile strain relief cable</a:t>
            </a:r>
          </a:p>
          <a:p>
            <a:pPr marL="342900" indent="-342900">
              <a:buFont typeface="Wingdings" panose="05000000000000000000" pitchFamily="2" charset="2"/>
              <a:buChar char="v"/>
            </a:pPr>
            <a:r>
              <a:rPr lang="en-US" sz="1700" b="0" dirty="0"/>
              <a:t>Honeywell Software &amp; Configuration Tools</a:t>
            </a:r>
          </a:p>
          <a:p>
            <a:pPr marL="342900" indent="-342900">
              <a:buFont typeface="Wingdings" panose="05000000000000000000" pitchFamily="2" charset="2"/>
              <a:buChar char="v"/>
            </a:pPr>
            <a:r>
              <a:rPr lang="en-US" sz="1700" b="0" dirty="0"/>
              <a:t>Backwards compatible with existing 7580g cables in the field</a:t>
            </a:r>
          </a:p>
          <a:p>
            <a:pPr marL="342900" indent="-342900">
              <a:buFont typeface="Wingdings" panose="05000000000000000000" pitchFamily="2" charset="2"/>
              <a:buChar char="v"/>
            </a:pPr>
            <a:r>
              <a:rPr lang="en-US" sz="1700" b="0" dirty="0"/>
              <a:t>Backwards Compatible with 7580g Configuration Codes (for Existing 7580g Feature Set)</a:t>
            </a:r>
          </a:p>
          <a:p>
            <a:pPr marL="342900" indent="-342900">
              <a:buFont typeface="Wingdings" panose="05000000000000000000" pitchFamily="2" charset="2"/>
              <a:buChar char="v"/>
            </a:pPr>
            <a:r>
              <a:rPr lang="en-US" sz="1700" b="0" dirty="0"/>
              <a:t>Future Smart Placement Accessories</a:t>
            </a:r>
          </a:p>
          <a:p>
            <a:pPr marL="342900" indent="-342900">
              <a:buFont typeface="Wingdings" panose="05000000000000000000" pitchFamily="2" charset="2"/>
              <a:buChar char="v"/>
            </a:pPr>
            <a:r>
              <a:rPr lang="en-US" sz="1700" b="0" dirty="0"/>
              <a:t>Pin Connector on Rear Face will Support New Smart Accessories</a:t>
            </a:r>
          </a:p>
        </p:txBody>
      </p:sp>
      <p:sp>
        <p:nvSpPr>
          <p:cNvPr id="5" name="Slide Number Placeholder 4">
            <a:extLst>
              <a:ext uri="{FF2B5EF4-FFF2-40B4-BE49-F238E27FC236}">
                <a16:creationId xmlns:a16="http://schemas.microsoft.com/office/drawing/2014/main" id="{B605168D-3740-4D8F-8DDD-0C98951657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6" name="Text Placeholder 5">
            <a:extLst>
              <a:ext uri="{FF2B5EF4-FFF2-40B4-BE49-F238E27FC236}">
                <a16:creationId xmlns:a16="http://schemas.microsoft.com/office/drawing/2014/main" id="{355C99B6-4E75-4E42-A72A-AD507EF286FA}"/>
              </a:ext>
            </a:extLst>
          </p:cNvPr>
          <p:cNvSpPr>
            <a:spLocks noGrp="1"/>
          </p:cNvSpPr>
          <p:nvPr>
            <p:ph type="body" sz="quarter" idx="16"/>
          </p:nvPr>
        </p:nvSpPr>
        <p:spPr/>
        <p:txBody>
          <a:bodyPr/>
          <a:lstStyle/>
          <a:p>
            <a:r>
              <a:rPr lang="en-US"/>
              <a:t>Flexible Installation &amp; Configuration, Backwards Compatible, Future Proof</a:t>
            </a:r>
          </a:p>
        </p:txBody>
      </p:sp>
      <p:sp>
        <p:nvSpPr>
          <p:cNvPr id="10" name="Title 1">
            <a:extLst>
              <a:ext uri="{FF2B5EF4-FFF2-40B4-BE49-F238E27FC236}">
                <a16:creationId xmlns:a16="http://schemas.microsoft.com/office/drawing/2014/main" id="{51B939BD-1CDE-42AE-8187-C58EF5DC781C}"/>
              </a:ext>
            </a:extLst>
          </p:cNvPr>
          <p:cNvSpPr txBox="1">
            <a:spLocks/>
          </p:cNvSpPr>
          <p:nvPr/>
        </p:nvSpPr>
        <p:spPr>
          <a:xfrm>
            <a:off x="241231" y="245996"/>
            <a:ext cx="10507948" cy="498610"/>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kern="1200" cap="all"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all" spc="0" normalizeH="0" baseline="0" noProof="0">
                <a:ln>
                  <a:noFill/>
                </a:ln>
                <a:solidFill>
                  <a:prstClr val="black"/>
                </a:solidFill>
                <a:effectLst/>
                <a:uLnTx/>
                <a:uFillTx/>
                <a:latin typeface="Arial Black"/>
                <a:ea typeface="+mj-ea"/>
                <a:cs typeface="+mj-cs"/>
              </a:rPr>
              <a:t>Flexible installation benefits </a:t>
            </a:r>
          </a:p>
        </p:txBody>
      </p:sp>
      <p:sp>
        <p:nvSpPr>
          <p:cNvPr id="15" name="Content Placeholder 2">
            <a:extLst>
              <a:ext uri="{FF2B5EF4-FFF2-40B4-BE49-F238E27FC236}">
                <a16:creationId xmlns:a16="http://schemas.microsoft.com/office/drawing/2014/main" id="{3AC3C8F0-FB91-4D1B-8505-70242D7837B4}"/>
              </a:ext>
            </a:extLst>
          </p:cNvPr>
          <p:cNvSpPr txBox="1">
            <a:spLocks/>
          </p:cNvSpPr>
          <p:nvPr/>
        </p:nvSpPr>
        <p:spPr>
          <a:xfrm>
            <a:off x="7182803" y="1061292"/>
            <a:ext cx="5009196" cy="4765733"/>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sz="2000" dirty="0"/>
              <a:t>Customer Benefits</a:t>
            </a:r>
          </a:p>
          <a:p>
            <a:pPr marL="342900" indent="-342900" fontAlgn="auto">
              <a:buClr>
                <a:srgbClr val="00B050"/>
              </a:buClr>
              <a:buFont typeface="Wingdings" panose="05000000000000000000" pitchFamily="2" charset="2"/>
              <a:buChar char="ü"/>
            </a:pPr>
            <a:r>
              <a:rPr lang="en-US" sz="1700" b="0" dirty="0"/>
              <a:t>Flexible and Simple Installation</a:t>
            </a:r>
          </a:p>
          <a:p>
            <a:pPr marL="342900" indent="-342900" fontAlgn="auto">
              <a:buClr>
                <a:srgbClr val="00B050"/>
              </a:buClr>
              <a:buFont typeface="Wingdings" panose="05000000000000000000" pitchFamily="2" charset="2"/>
              <a:buChar char="ü"/>
            </a:pPr>
            <a:r>
              <a:rPr lang="en-US" sz="1700" b="0" dirty="0"/>
              <a:t>Modern Design is more suitable</a:t>
            </a:r>
            <a:r>
              <a:rPr lang="en-US" sz="1700" b="0" dirty="0">
                <a:solidFill>
                  <a:srgbClr val="FF0000"/>
                </a:solidFill>
              </a:rPr>
              <a:t> </a:t>
            </a:r>
            <a:r>
              <a:rPr lang="en-US" sz="1700" b="0" dirty="0">
                <a:solidFill>
                  <a:srgbClr val="000000"/>
                </a:solidFill>
              </a:rPr>
              <a:t>for</a:t>
            </a:r>
            <a:r>
              <a:rPr lang="en-US" sz="1700" b="0" dirty="0"/>
              <a:t> Contemporary Retail</a:t>
            </a:r>
          </a:p>
          <a:p>
            <a:pPr marL="342900" indent="-342900" fontAlgn="auto">
              <a:buClr>
                <a:srgbClr val="00B050"/>
              </a:buClr>
              <a:buFont typeface="Wingdings" panose="05000000000000000000" pitchFamily="2" charset="2"/>
              <a:buChar char="ü"/>
            </a:pPr>
            <a:r>
              <a:rPr lang="en-US" sz="1700" b="0" dirty="0"/>
              <a:t>No Need to Toss Existing Cables</a:t>
            </a:r>
          </a:p>
          <a:p>
            <a:pPr marL="342900" indent="-342900" fontAlgn="auto">
              <a:buClr>
                <a:srgbClr val="00B050"/>
              </a:buClr>
              <a:buFont typeface="Wingdings" panose="05000000000000000000" pitchFamily="2" charset="2"/>
              <a:buChar char="ü"/>
            </a:pPr>
            <a:r>
              <a:rPr lang="en-US" sz="1700" b="0" dirty="0"/>
              <a:t>New Cable has Improved Strain Relief for Easy Routing</a:t>
            </a:r>
          </a:p>
          <a:p>
            <a:pPr marL="342900" indent="-342900" fontAlgn="auto">
              <a:buClr>
                <a:srgbClr val="00B050"/>
              </a:buClr>
              <a:buFont typeface="Wingdings" panose="05000000000000000000" pitchFamily="2" charset="2"/>
              <a:buChar char="ü"/>
            </a:pPr>
            <a:r>
              <a:rPr lang="en-US" sz="1700" b="0" dirty="0"/>
              <a:t>Easy Placement Requiring Minimal Counter Space</a:t>
            </a:r>
          </a:p>
          <a:p>
            <a:pPr marL="342900" indent="-342900" fontAlgn="auto">
              <a:buClr>
                <a:srgbClr val="00B050"/>
              </a:buClr>
              <a:buFont typeface="Wingdings" panose="05000000000000000000" pitchFamily="2" charset="2"/>
              <a:buChar char="ü"/>
            </a:pPr>
            <a:r>
              <a:rPr lang="en-US" sz="1700" b="0" dirty="0"/>
              <a:t>Easy Setup and Configuration</a:t>
            </a:r>
          </a:p>
          <a:p>
            <a:pPr marL="342900" indent="-342900" fontAlgn="auto">
              <a:buClr>
                <a:srgbClr val="00B050"/>
              </a:buClr>
              <a:buFont typeface="Wingdings" panose="05000000000000000000" pitchFamily="2" charset="2"/>
              <a:buChar char="ü"/>
            </a:pPr>
            <a:r>
              <a:rPr lang="en-US" sz="1700" b="0" dirty="0"/>
              <a:t>Design Supports Easy Kiosk Integration</a:t>
            </a:r>
          </a:p>
          <a:p>
            <a:pPr marL="342900" indent="-342900" fontAlgn="auto">
              <a:buClr>
                <a:srgbClr val="00B050"/>
              </a:buClr>
              <a:buFont typeface="Wingdings" panose="05000000000000000000" pitchFamily="2" charset="2"/>
              <a:buChar char="ü"/>
            </a:pPr>
            <a:r>
              <a:rPr lang="en-US" sz="1700" b="0" dirty="0"/>
              <a:t>Future Mounting Accessories will Greatly Expand Placement Options and Flexibility</a:t>
            </a:r>
          </a:p>
          <a:p>
            <a:pPr marL="342900" indent="-342900" fontAlgn="auto">
              <a:buClr>
                <a:srgbClr val="00B050"/>
              </a:buClr>
              <a:buFont typeface="Wingdings" panose="05000000000000000000" pitchFamily="2" charset="2"/>
              <a:buChar char="ü"/>
            </a:pPr>
            <a:r>
              <a:rPr lang="en-US" sz="1700" b="0" dirty="0"/>
              <a:t>Pin Connector Future Proofs the Scanner for New Smart Accessories</a:t>
            </a:r>
          </a:p>
        </p:txBody>
      </p:sp>
      <p:pic>
        <p:nvPicPr>
          <p:cNvPr id="13" name="Picture 2" descr="C:\Users\gio\Documents\KeyShot 9\Renderings\0118.411.png">
            <a:extLst>
              <a:ext uri="{FF2B5EF4-FFF2-40B4-BE49-F238E27FC236}">
                <a16:creationId xmlns:a16="http://schemas.microsoft.com/office/drawing/2014/main" id="{262302B3-8C98-4F25-BDF9-3B482B8330B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3268"/>
          <a:stretch/>
        </p:blipFill>
        <p:spPr bwMode="auto">
          <a:xfrm>
            <a:off x="4520820" y="3885617"/>
            <a:ext cx="1058929" cy="1121108"/>
          </a:xfrm>
          <a:prstGeom prst="rect">
            <a:avLst/>
          </a:prstGeom>
          <a:noFill/>
        </p:spPr>
      </p:pic>
      <p:pic>
        <p:nvPicPr>
          <p:cNvPr id="11" name="Picture 10" descr="A picture containing wall, indoor, dark&#10;&#10;Description automatically generated">
            <a:extLst>
              <a:ext uri="{FF2B5EF4-FFF2-40B4-BE49-F238E27FC236}">
                <a16:creationId xmlns:a16="http://schemas.microsoft.com/office/drawing/2014/main" id="{6779B8C6-C7B5-4EB5-94C4-FA85B80B99A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27171" y="4836610"/>
            <a:ext cx="1058929" cy="1069344"/>
          </a:xfrm>
          <a:prstGeom prst="rect">
            <a:avLst/>
          </a:prstGeom>
        </p:spPr>
      </p:pic>
      <p:pic>
        <p:nvPicPr>
          <p:cNvPr id="16" name="Picture 15" descr="A picture containing indoor&#10;&#10;Description automatically generated">
            <a:extLst>
              <a:ext uri="{FF2B5EF4-FFF2-40B4-BE49-F238E27FC236}">
                <a16:creationId xmlns:a16="http://schemas.microsoft.com/office/drawing/2014/main" id="{BC873FBB-EEBC-4B76-B9CB-43229BA4851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14226" y="3885617"/>
            <a:ext cx="1101632" cy="1445290"/>
          </a:xfrm>
          <a:prstGeom prst="rect">
            <a:avLst/>
          </a:prstGeom>
        </p:spPr>
      </p:pic>
    </p:spTree>
    <p:extLst>
      <p:ext uri="{BB962C8B-B14F-4D97-AF65-F5344CB8AC3E}">
        <p14:creationId xmlns:p14="http://schemas.microsoft.com/office/powerpoint/2010/main" val="3998369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22B2BC-C36E-4422-A4E3-AE1F1DA6DAC4}"/>
              </a:ext>
            </a:extLst>
          </p:cNvPr>
          <p:cNvSpPr/>
          <p:nvPr/>
        </p:nvSpPr>
        <p:spPr>
          <a:xfrm>
            <a:off x="8345978" y="495300"/>
            <a:ext cx="3574473" cy="5720231"/>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err="1">
              <a:solidFill>
                <a:schemeClr val="tx1"/>
              </a:solidFill>
            </a:endParaRPr>
          </a:p>
        </p:txBody>
      </p:sp>
      <p:graphicFrame>
        <p:nvGraphicFramePr>
          <p:cNvPr id="7" name="Object 6" hidden="1">
            <a:extLst>
              <a:ext uri="{FF2B5EF4-FFF2-40B4-BE49-F238E27FC236}">
                <a16:creationId xmlns:a16="http://schemas.microsoft.com/office/drawing/2014/main" id="{62D99C13-2B5B-4B0D-B414-CBCCA97E723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22" name="think-cell Slide" r:id="rId5" imgW="347" imgH="348" progId="TCLayout.ActiveDocument.1">
                  <p:embed/>
                </p:oleObj>
              </mc:Choice>
              <mc:Fallback>
                <p:oleObj name="think-cell Slide" r:id="rId5" imgW="347" imgH="348" progId="TCLayout.ActiveDocument.1">
                  <p:embed/>
                  <p:pic>
                    <p:nvPicPr>
                      <p:cNvPr id="7" name="Object 6" hidden="1">
                        <a:extLst>
                          <a:ext uri="{FF2B5EF4-FFF2-40B4-BE49-F238E27FC236}">
                            <a16:creationId xmlns:a16="http://schemas.microsoft.com/office/drawing/2014/main" id="{62D99C13-2B5B-4B0D-B414-CBCCA97E723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50AA4D38-7545-450E-ABE2-1E6AAC56DAFD}"/>
              </a:ext>
            </a:extLst>
          </p:cNvPr>
          <p:cNvSpPr/>
          <p:nvPr>
            <p:custDataLst>
              <p:tags r:id="rId3"/>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320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8" name="Title 7">
            <a:extLst>
              <a:ext uri="{FF2B5EF4-FFF2-40B4-BE49-F238E27FC236}">
                <a16:creationId xmlns:a16="http://schemas.microsoft.com/office/drawing/2014/main" id="{A9FB07E5-EBEE-4F05-BC8D-05A647F5B11F}"/>
              </a:ext>
            </a:extLst>
          </p:cNvPr>
          <p:cNvSpPr>
            <a:spLocks noGrp="1"/>
          </p:cNvSpPr>
          <p:nvPr>
            <p:ph type="title"/>
          </p:nvPr>
        </p:nvSpPr>
        <p:spPr/>
        <p:txBody>
          <a:bodyPr/>
          <a:lstStyle/>
          <a:p>
            <a:r>
              <a:rPr lang="en-US"/>
              <a:t>7680g key differentiators</a:t>
            </a:r>
          </a:p>
        </p:txBody>
      </p:sp>
      <p:sp>
        <p:nvSpPr>
          <p:cNvPr id="4" name="Slide Number Placeholder 3">
            <a:extLst>
              <a:ext uri="{FF2B5EF4-FFF2-40B4-BE49-F238E27FC236}">
                <a16:creationId xmlns:a16="http://schemas.microsoft.com/office/drawing/2014/main" id="{AB397A8F-FE40-4889-B12E-1C18E4A347B9}"/>
              </a:ext>
            </a:extLst>
          </p:cNvPr>
          <p:cNvSpPr>
            <a:spLocks noGrp="1"/>
          </p:cNvSpPr>
          <p:nvPr>
            <p:ph type="sldNum" sz="quarter" idx="12"/>
          </p:nvPr>
        </p:nvSpPr>
        <p:spPr/>
        <p:txBody>
          <a:bodyPr/>
          <a:lstStyle/>
          <a:p>
            <a:fld id="{7B94EC18-1D2B-4535-B738-0E53AFE26620}" type="slidenum">
              <a:rPr lang="en-US" smtClean="0"/>
              <a:t>14</a:t>
            </a:fld>
            <a:endParaRPr lang="en-US"/>
          </a:p>
        </p:txBody>
      </p:sp>
      <p:graphicFrame>
        <p:nvGraphicFramePr>
          <p:cNvPr id="9" name="Content Placeholder 6">
            <a:extLst>
              <a:ext uri="{FF2B5EF4-FFF2-40B4-BE49-F238E27FC236}">
                <a16:creationId xmlns:a16="http://schemas.microsoft.com/office/drawing/2014/main" id="{A72AA0AA-26F6-4B45-82E3-28C8B4D42358}"/>
              </a:ext>
            </a:extLst>
          </p:cNvPr>
          <p:cNvGraphicFramePr>
            <a:graphicFrameLocks/>
          </p:cNvGraphicFramePr>
          <p:nvPr/>
        </p:nvGraphicFramePr>
        <p:xfrm>
          <a:off x="495298" y="1111907"/>
          <a:ext cx="7613004" cy="3779520"/>
        </p:xfrm>
        <a:graphic>
          <a:graphicData uri="http://schemas.openxmlformats.org/drawingml/2006/table">
            <a:tbl>
              <a:tblPr firstRow="1" bandRow="1">
                <a:tableStyleId>{00A15C55-8517-42AA-B614-E9B94910E393}</a:tableStyleId>
              </a:tblPr>
              <a:tblGrid>
                <a:gridCol w="3972794">
                  <a:extLst>
                    <a:ext uri="{9D8B030D-6E8A-4147-A177-3AD203B41FA5}">
                      <a16:colId xmlns:a16="http://schemas.microsoft.com/office/drawing/2014/main" val="292347462"/>
                    </a:ext>
                  </a:extLst>
                </a:gridCol>
                <a:gridCol w="3640210">
                  <a:extLst>
                    <a:ext uri="{9D8B030D-6E8A-4147-A177-3AD203B41FA5}">
                      <a16:colId xmlns:a16="http://schemas.microsoft.com/office/drawing/2014/main" val="1169703231"/>
                    </a:ext>
                  </a:extLst>
                </a:gridCol>
              </a:tblGrid>
              <a:tr h="273146">
                <a:tc>
                  <a:txBody>
                    <a:bodyPr/>
                    <a:lstStyle/>
                    <a:p>
                      <a:pPr algn="l"/>
                      <a:r>
                        <a:rPr lang="en-US" sz="1600" b="1">
                          <a:latin typeface="+mn-lt"/>
                        </a:rPr>
                        <a:t>Differentiated Feature</a:t>
                      </a:r>
                    </a:p>
                  </a:txBody>
                  <a:tcPr marT="91440" marB="91440" anchor="ctr">
                    <a:solidFill>
                      <a:schemeClr val="accent1"/>
                    </a:solidFill>
                  </a:tcPr>
                </a:tc>
                <a:tc>
                  <a:txBody>
                    <a:bodyPr/>
                    <a:lstStyle/>
                    <a:p>
                      <a:pPr algn="ctr"/>
                      <a:r>
                        <a:rPr lang="en-US" sz="1600">
                          <a:latin typeface="+mn-lt"/>
                        </a:rPr>
                        <a:t>End User Value</a:t>
                      </a:r>
                    </a:p>
                  </a:txBody>
                  <a:tcPr marT="91440" marB="91440" anchor="ctr">
                    <a:solidFill>
                      <a:schemeClr val="accent1"/>
                    </a:solidFill>
                  </a:tcPr>
                </a:tc>
                <a:extLst>
                  <a:ext uri="{0D108BD9-81ED-4DB2-BD59-A6C34878D82A}">
                    <a16:rowId xmlns:a16="http://schemas.microsoft.com/office/drawing/2014/main" val="287266884"/>
                  </a:ext>
                </a:extLst>
              </a:tr>
              <a:tr h="429229">
                <a:tc>
                  <a:txBody>
                    <a:bodyPr/>
                    <a:lstStyle/>
                    <a:p>
                      <a:r>
                        <a:rPr lang="en-US" sz="1600">
                          <a:latin typeface="+mn-lt"/>
                        </a:rPr>
                        <a:t>20% Faster Scanning, Large Scanning Sweet Spot, 4m/s Motion Tolerance</a:t>
                      </a:r>
                    </a:p>
                  </a:txBody>
                  <a:tcPr marT="91440" marB="91440" anchor="ctr"/>
                </a:tc>
                <a:tc>
                  <a:txBody>
                    <a:bodyPr/>
                    <a:lstStyle/>
                    <a:p>
                      <a:pPr algn="ctr"/>
                      <a:r>
                        <a:rPr lang="en-US" sz="1600" b="1">
                          <a:solidFill>
                            <a:srgbClr val="00B050"/>
                          </a:solidFill>
                          <a:latin typeface="+mn-lt"/>
                        </a:rPr>
                        <a:t>Increase Productivity &amp; Less Customer Frustration</a:t>
                      </a:r>
                    </a:p>
                  </a:txBody>
                  <a:tcPr marT="91440" marB="91440" anchor="ctr"/>
                </a:tc>
                <a:extLst>
                  <a:ext uri="{0D108BD9-81ED-4DB2-BD59-A6C34878D82A}">
                    <a16:rowId xmlns:a16="http://schemas.microsoft.com/office/drawing/2014/main" val="2234564356"/>
                  </a:ext>
                </a:extLst>
              </a:tr>
              <a:tr h="429229">
                <a:tc>
                  <a:txBody>
                    <a:bodyPr/>
                    <a:lstStyle/>
                    <a:p>
                      <a:r>
                        <a:rPr lang="en-US" sz="1600">
                          <a:latin typeface="+mn-lt"/>
                        </a:rPr>
                        <a:t>360° Color LED Ring, Warm White Light Illumination, IR Object Detection</a:t>
                      </a:r>
                    </a:p>
                  </a:txBody>
                  <a:tcPr marT="91440" marB="91440" anchor="ctr"/>
                </a:tc>
                <a:tc>
                  <a:txBody>
                    <a:bodyPr/>
                    <a:lstStyle/>
                    <a:p>
                      <a:pPr algn="ctr"/>
                      <a:r>
                        <a:rPr lang="en-US" sz="1600" b="1">
                          <a:solidFill>
                            <a:srgbClr val="00B050"/>
                          </a:solidFill>
                          <a:latin typeface="+mn-lt"/>
                        </a:rPr>
                        <a:t>Impactful Customer Experience w/o Being a Distraction</a:t>
                      </a:r>
                    </a:p>
                  </a:txBody>
                  <a:tcPr marT="91440" marB="91440" anchor="ctr"/>
                </a:tc>
                <a:extLst>
                  <a:ext uri="{0D108BD9-81ED-4DB2-BD59-A6C34878D82A}">
                    <a16:rowId xmlns:a16="http://schemas.microsoft.com/office/drawing/2014/main" val="2749477106"/>
                  </a:ext>
                </a:extLst>
              </a:tr>
              <a:tr h="429229">
                <a:tc>
                  <a:txBody>
                    <a:bodyPr/>
                    <a:lstStyle/>
                    <a:p>
                      <a:r>
                        <a:rPr lang="en-US" sz="1600">
                          <a:latin typeface="+mn-lt"/>
                        </a:rPr>
                        <a:t>Modern Design, Clean Lines, Small Footprint, Shorter Strain Relief Cable</a:t>
                      </a:r>
                    </a:p>
                  </a:txBody>
                  <a:tcPr marT="91440" marB="91440"/>
                </a:tc>
                <a:tc>
                  <a:txBody>
                    <a:bodyPr/>
                    <a:lstStyle/>
                    <a:p>
                      <a:pPr algn="ctr"/>
                      <a:r>
                        <a:rPr lang="en-US" sz="1600" b="1">
                          <a:solidFill>
                            <a:srgbClr val="00B050"/>
                          </a:solidFill>
                          <a:latin typeface="+mn-lt"/>
                        </a:rPr>
                        <a:t>Fits Modern Environments &amp; Takes Up Less Space</a:t>
                      </a:r>
                    </a:p>
                  </a:txBody>
                  <a:tcPr marT="91440" marB="91440" anchor="ctr"/>
                </a:tc>
                <a:extLst>
                  <a:ext uri="{0D108BD9-81ED-4DB2-BD59-A6C34878D82A}">
                    <a16:rowId xmlns:a16="http://schemas.microsoft.com/office/drawing/2014/main" val="1846365898"/>
                  </a:ext>
                </a:extLst>
              </a:tr>
              <a:tr h="429229">
                <a:tc>
                  <a:txBody>
                    <a:bodyPr/>
                    <a:lstStyle/>
                    <a:p>
                      <a:r>
                        <a:rPr lang="en-US" sz="1600">
                          <a:latin typeface="+mn-lt"/>
                        </a:rPr>
                        <a:t>Adjustable &amp; Removable Stand, Future Smart Placement Accessories</a:t>
                      </a:r>
                    </a:p>
                  </a:txBody>
                  <a:tcPr marT="91440" marB="91440"/>
                </a:tc>
                <a:tc>
                  <a:txBody>
                    <a:bodyPr/>
                    <a:lstStyle/>
                    <a:p>
                      <a:pPr algn="ctr"/>
                      <a:r>
                        <a:rPr lang="en-US" sz="1600" b="1">
                          <a:solidFill>
                            <a:srgbClr val="00B050"/>
                          </a:solidFill>
                          <a:latin typeface="+mn-lt"/>
                        </a:rPr>
                        <a:t>Flexibility on Placement</a:t>
                      </a:r>
                    </a:p>
                  </a:txBody>
                  <a:tcPr marT="91440" marB="91440" anchor="ctr"/>
                </a:tc>
                <a:extLst>
                  <a:ext uri="{0D108BD9-81ED-4DB2-BD59-A6C34878D82A}">
                    <a16:rowId xmlns:a16="http://schemas.microsoft.com/office/drawing/2014/main" val="3246800363"/>
                  </a:ext>
                </a:extLst>
              </a:tr>
              <a:tr h="429229">
                <a:tc>
                  <a:txBody>
                    <a:bodyPr/>
                    <a:lstStyle/>
                    <a:p>
                      <a:r>
                        <a:rPr lang="en-US" sz="1600">
                          <a:latin typeface="+mn-lt"/>
                        </a:rPr>
                        <a:t>Strong Drop and Tumble Specs, IP52 Rated, </a:t>
                      </a:r>
                      <a:r>
                        <a:rPr lang="en-US" sz="1600" err="1">
                          <a:latin typeface="+mn-lt"/>
                        </a:rPr>
                        <a:t>DRH</a:t>
                      </a:r>
                      <a:r>
                        <a:rPr lang="en-US" sz="1600">
                          <a:latin typeface="+mn-lt"/>
                        </a:rPr>
                        <a:t> Plastics Standard</a:t>
                      </a:r>
                    </a:p>
                  </a:txBody>
                  <a:tcPr marT="91440" marB="91440"/>
                </a:tc>
                <a:tc>
                  <a:txBody>
                    <a:bodyPr/>
                    <a:lstStyle/>
                    <a:p>
                      <a:pPr algn="ctr"/>
                      <a:r>
                        <a:rPr lang="en-US" sz="1600" b="1">
                          <a:solidFill>
                            <a:srgbClr val="00B050"/>
                          </a:solidFill>
                          <a:latin typeface="+mn-lt"/>
                        </a:rPr>
                        <a:t>Long Term Performance &amp; Reliability</a:t>
                      </a:r>
                    </a:p>
                  </a:txBody>
                  <a:tcPr marT="91440" marB="91440" anchor="ctr"/>
                </a:tc>
                <a:extLst>
                  <a:ext uri="{0D108BD9-81ED-4DB2-BD59-A6C34878D82A}">
                    <a16:rowId xmlns:a16="http://schemas.microsoft.com/office/drawing/2014/main" val="1665297594"/>
                  </a:ext>
                </a:extLst>
              </a:tr>
            </a:tbl>
          </a:graphicData>
        </a:graphic>
      </p:graphicFrame>
      <p:sp>
        <p:nvSpPr>
          <p:cNvPr id="10" name="Rectangle 9">
            <a:extLst>
              <a:ext uri="{FF2B5EF4-FFF2-40B4-BE49-F238E27FC236}">
                <a16:creationId xmlns:a16="http://schemas.microsoft.com/office/drawing/2014/main" id="{1E215A48-2332-4E60-8BAF-3BD8E9C55E00}"/>
              </a:ext>
            </a:extLst>
          </p:cNvPr>
          <p:cNvSpPr/>
          <p:nvPr/>
        </p:nvSpPr>
        <p:spPr>
          <a:xfrm>
            <a:off x="495297" y="4888636"/>
            <a:ext cx="7613003" cy="1004276"/>
          </a:xfrm>
          <a:prstGeom prst="rect">
            <a:avLst/>
          </a:prstGeom>
          <a:solidFill>
            <a:schemeClr val="accent6">
              <a:lumMod val="9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r>
              <a:rPr lang="en-US" sz="1200" b="1" dirty="0">
                <a:solidFill>
                  <a:schemeClr val="tx1"/>
                </a:solidFill>
              </a:rPr>
              <a:t>Pricing: </a:t>
            </a:r>
            <a:r>
              <a:rPr lang="en-US" sz="1200" dirty="0">
                <a:solidFill>
                  <a:schemeClr val="tx1"/>
                </a:solidFill>
              </a:rPr>
              <a:t>Genesis XP is targeted at similar price points as the current Genesis 7580g</a:t>
            </a:r>
            <a:endParaRPr lang="en-US" sz="1200" b="1" dirty="0">
              <a:solidFill>
                <a:schemeClr val="tx1"/>
              </a:solidFill>
            </a:endParaRPr>
          </a:p>
          <a:p>
            <a:r>
              <a:rPr lang="en-US" sz="1200" b="1" dirty="0">
                <a:solidFill>
                  <a:schemeClr val="tx1"/>
                </a:solidFill>
              </a:rPr>
              <a:t>Backwards Compatible: </a:t>
            </a:r>
            <a:r>
              <a:rPr lang="en-US" sz="1200" dirty="0">
                <a:solidFill>
                  <a:schemeClr val="tx1"/>
                </a:solidFill>
              </a:rPr>
              <a:t>Genesis XP is backwards compatible with existing Genesis 7580g cables in the field</a:t>
            </a:r>
          </a:p>
          <a:p>
            <a:r>
              <a:rPr lang="en-US" sz="1200" b="1" dirty="0">
                <a:solidFill>
                  <a:schemeClr val="tx1"/>
                </a:solidFill>
              </a:rPr>
              <a:t>Honeywell Software / Tools: Genesis XP will be supported by </a:t>
            </a:r>
            <a:r>
              <a:rPr lang="en-US" sz="1200" dirty="0" err="1">
                <a:solidFill>
                  <a:schemeClr val="tx1"/>
                </a:solidFill>
              </a:rPr>
              <a:t>EZ</a:t>
            </a:r>
            <a:r>
              <a:rPr lang="en-US" sz="1200" dirty="0">
                <a:solidFill>
                  <a:schemeClr val="tx1"/>
                </a:solidFill>
              </a:rPr>
              <a:t> Config, SMU, </a:t>
            </a:r>
            <a:r>
              <a:rPr lang="en-US" sz="1200" dirty="0" err="1">
                <a:solidFill>
                  <a:schemeClr val="tx1"/>
                </a:solidFill>
              </a:rPr>
              <a:t>OpIntel</a:t>
            </a:r>
            <a:r>
              <a:rPr lang="en-US" sz="1200" dirty="0">
                <a:solidFill>
                  <a:schemeClr val="tx1"/>
                </a:solidFill>
              </a:rPr>
              <a:t>, </a:t>
            </a:r>
            <a:r>
              <a:rPr lang="en-US" sz="1200" dirty="0" err="1">
                <a:solidFill>
                  <a:schemeClr val="tx1"/>
                </a:solidFill>
              </a:rPr>
              <a:t>UPOS</a:t>
            </a:r>
            <a:r>
              <a:rPr lang="en-US" sz="1200" dirty="0">
                <a:solidFill>
                  <a:schemeClr val="tx1"/>
                </a:solidFill>
              </a:rPr>
              <a:t>, </a:t>
            </a:r>
            <a:r>
              <a:rPr lang="en-US" sz="1200" dirty="0" err="1">
                <a:solidFill>
                  <a:schemeClr val="tx1"/>
                </a:solidFill>
              </a:rPr>
              <a:t>OPOS</a:t>
            </a:r>
            <a:r>
              <a:rPr lang="en-US" sz="1200" dirty="0">
                <a:solidFill>
                  <a:schemeClr val="tx1"/>
                </a:solidFill>
              </a:rPr>
              <a:t>, </a:t>
            </a:r>
            <a:r>
              <a:rPr lang="en-US" sz="1200" dirty="0" err="1">
                <a:solidFill>
                  <a:schemeClr val="tx1"/>
                </a:solidFill>
              </a:rPr>
              <a:t>JPOS</a:t>
            </a:r>
            <a:r>
              <a:rPr lang="en-US" sz="1200" dirty="0">
                <a:solidFill>
                  <a:schemeClr val="tx1"/>
                </a:solidFill>
              </a:rPr>
              <a:t>, Easy DL, GS1, POS4NET</a:t>
            </a:r>
          </a:p>
          <a:p>
            <a:endParaRPr lang="en-US" sz="1200" b="1" dirty="0">
              <a:solidFill>
                <a:schemeClr val="tx1"/>
              </a:solidFill>
            </a:endParaRPr>
          </a:p>
        </p:txBody>
      </p:sp>
      <p:sp>
        <p:nvSpPr>
          <p:cNvPr id="11" name="Text Placeholder 9">
            <a:extLst>
              <a:ext uri="{FF2B5EF4-FFF2-40B4-BE49-F238E27FC236}">
                <a16:creationId xmlns:a16="http://schemas.microsoft.com/office/drawing/2014/main" id="{F78C6BF5-E647-4AD2-A015-316BD9808917}"/>
              </a:ext>
            </a:extLst>
          </p:cNvPr>
          <p:cNvSpPr txBox="1">
            <a:spLocks/>
          </p:cNvSpPr>
          <p:nvPr/>
        </p:nvSpPr>
        <p:spPr>
          <a:xfrm>
            <a:off x="8412877" y="642469"/>
            <a:ext cx="3507574" cy="235043"/>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chemeClr val="bg1"/>
                </a:solidFill>
                <a:latin typeface="+mj-lt"/>
              </a:rPr>
              <a:t>COMPETITIVE ADVANTAGES</a:t>
            </a:r>
          </a:p>
        </p:txBody>
      </p:sp>
      <p:sp>
        <p:nvSpPr>
          <p:cNvPr id="12" name="Text Placeholder 10">
            <a:extLst>
              <a:ext uri="{FF2B5EF4-FFF2-40B4-BE49-F238E27FC236}">
                <a16:creationId xmlns:a16="http://schemas.microsoft.com/office/drawing/2014/main" id="{A7F4CD61-43F4-42F2-8481-053B3C936C6E}"/>
              </a:ext>
            </a:extLst>
          </p:cNvPr>
          <p:cNvSpPr txBox="1">
            <a:spLocks/>
          </p:cNvSpPr>
          <p:nvPr/>
        </p:nvSpPr>
        <p:spPr>
          <a:xfrm>
            <a:off x="8491413" y="3704823"/>
            <a:ext cx="3084318" cy="531273"/>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chemeClr val="bg1"/>
                </a:solidFill>
                <a:latin typeface="+mj-lt"/>
              </a:rPr>
              <a:t>POSITIONING</a:t>
            </a:r>
          </a:p>
        </p:txBody>
      </p:sp>
      <p:sp>
        <p:nvSpPr>
          <p:cNvPr id="13" name="Text Placeholder 12">
            <a:extLst>
              <a:ext uri="{FF2B5EF4-FFF2-40B4-BE49-F238E27FC236}">
                <a16:creationId xmlns:a16="http://schemas.microsoft.com/office/drawing/2014/main" id="{15E455B9-FF41-4DDE-A4A6-22E89AF39EF8}"/>
              </a:ext>
            </a:extLst>
          </p:cNvPr>
          <p:cNvSpPr txBox="1">
            <a:spLocks/>
          </p:cNvSpPr>
          <p:nvPr/>
        </p:nvSpPr>
        <p:spPr>
          <a:xfrm>
            <a:off x="8565346" y="1081522"/>
            <a:ext cx="3355105" cy="2419291"/>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400" b="0">
                <a:solidFill>
                  <a:schemeClr val="bg1"/>
                </a:solidFill>
              </a:rPr>
              <a:t>Snappiness</a:t>
            </a:r>
          </a:p>
          <a:p>
            <a:pPr marL="285750" indent="-285750">
              <a:buFont typeface="Arial" panose="020B0604020202020204" pitchFamily="34" charset="0"/>
              <a:buChar char="•"/>
            </a:pPr>
            <a:r>
              <a:rPr lang="en-US" sz="1400" b="0">
                <a:solidFill>
                  <a:schemeClr val="bg1"/>
                </a:solidFill>
              </a:rPr>
              <a:t>Motion Tolerance</a:t>
            </a:r>
          </a:p>
          <a:p>
            <a:pPr marL="285750" indent="-285750">
              <a:buFont typeface="Arial" panose="020B0604020202020204" pitchFamily="34" charset="0"/>
              <a:buChar char="•"/>
            </a:pPr>
            <a:r>
              <a:rPr lang="en-US" sz="1400" b="0">
                <a:solidFill>
                  <a:schemeClr val="bg1"/>
                </a:solidFill>
              </a:rPr>
              <a:t>Print Contrast</a:t>
            </a:r>
          </a:p>
          <a:p>
            <a:pPr marL="285750" indent="-285750">
              <a:buFont typeface="Arial" panose="020B0604020202020204" pitchFamily="34" charset="0"/>
              <a:buChar char="•"/>
            </a:pPr>
            <a:r>
              <a:rPr lang="en-US" sz="1400" b="0">
                <a:solidFill>
                  <a:schemeClr val="bg1"/>
                </a:solidFill>
              </a:rPr>
              <a:t>Warm White Illumination (Full Off)</a:t>
            </a:r>
          </a:p>
          <a:p>
            <a:pPr marL="285750" indent="-285750">
              <a:buFont typeface="Arial" panose="020B0604020202020204" pitchFamily="34" charset="0"/>
              <a:buChar char="•"/>
            </a:pPr>
            <a:r>
              <a:rPr lang="en-US" sz="1400" b="0">
                <a:solidFill>
                  <a:schemeClr val="bg1"/>
                </a:solidFill>
              </a:rPr>
              <a:t>Drop and Tumble Rating</a:t>
            </a:r>
          </a:p>
          <a:p>
            <a:pPr marL="285750" indent="-285750">
              <a:buFont typeface="Arial" panose="020B0604020202020204" pitchFamily="34" charset="0"/>
              <a:buChar char="•"/>
            </a:pPr>
            <a:r>
              <a:rPr lang="en-US" sz="1400" b="0">
                <a:solidFill>
                  <a:schemeClr val="bg1"/>
                </a:solidFill>
              </a:rPr>
              <a:t>360° Tri-color LED ring</a:t>
            </a:r>
          </a:p>
          <a:p>
            <a:pPr marL="285750" indent="-285750">
              <a:buFont typeface="Arial" panose="020B0604020202020204" pitchFamily="34" charset="0"/>
              <a:buChar char="•"/>
            </a:pPr>
            <a:r>
              <a:rPr lang="en-US" sz="1400" b="0">
                <a:solidFill>
                  <a:schemeClr val="bg1"/>
                </a:solidFill>
              </a:rPr>
              <a:t>Compact Profile and Footprint</a:t>
            </a:r>
            <a:endParaRPr lang="en-US" sz="1400" b="0">
              <a:solidFill>
                <a:schemeClr val="bg1"/>
              </a:solidFill>
              <a:cs typeface="Arial"/>
            </a:endParaRPr>
          </a:p>
          <a:p>
            <a:pPr marL="285750" indent="-285750">
              <a:buFont typeface="Arial" panose="020B0604020202020204" pitchFamily="34" charset="0"/>
              <a:buChar char="•"/>
            </a:pPr>
            <a:r>
              <a:rPr lang="en-US" sz="1400" b="0">
                <a:solidFill>
                  <a:schemeClr val="bg1"/>
                </a:solidFill>
              </a:rPr>
              <a:t>Future Smart Placement Accessories</a:t>
            </a:r>
          </a:p>
          <a:p>
            <a:endParaRPr lang="en-US" sz="1400"/>
          </a:p>
          <a:p>
            <a:endParaRPr lang="en-US" sz="1400"/>
          </a:p>
        </p:txBody>
      </p:sp>
      <p:sp>
        <p:nvSpPr>
          <p:cNvPr id="14" name="Text Placeholder 13">
            <a:extLst>
              <a:ext uri="{FF2B5EF4-FFF2-40B4-BE49-F238E27FC236}">
                <a16:creationId xmlns:a16="http://schemas.microsoft.com/office/drawing/2014/main" id="{E2E7A151-998A-46CC-8A8B-C734C7B671CF}"/>
              </a:ext>
            </a:extLst>
          </p:cNvPr>
          <p:cNvSpPr txBox="1">
            <a:spLocks/>
          </p:cNvSpPr>
          <p:nvPr/>
        </p:nvSpPr>
        <p:spPr>
          <a:xfrm>
            <a:off x="8600797" y="4142906"/>
            <a:ext cx="3084318" cy="1621424"/>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0" dirty="0">
                <a:solidFill>
                  <a:schemeClr val="bg1"/>
                </a:solidFill>
              </a:rPr>
              <a:t>Genesis XP 7680g offers significant performance and customer experience improvements over its predecessor the 7580g.  The 7580g will go </a:t>
            </a:r>
            <a:r>
              <a:rPr lang="en-US" sz="1400" b="0" dirty="0" err="1">
                <a:solidFill>
                  <a:schemeClr val="bg1"/>
                </a:solidFill>
              </a:rPr>
              <a:t>EOL</a:t>
            </a:r>
            <a:r>
              <a:rPr lang="en-US" sz="1400" b="0" dirty="0">
                <a:solidFill>
                  <a:schemeClr val="bg1"/>
                </a:solidFill>
              </a:rPr>
              <a:t> by end of 2021.</a:t>
            </a:r>
          </a:p>
          <a:p>
            <a:endParaRPr lang="en-US" sz="100" b="0" dirty="0">
              <a:solidFill>
                <a:schemeClr val="bg1"/>
              </a:solidFill>
            </a:endParaRPr>
          </a:p>
          <a:p>
            <a:r>
              <a:rPr lang="en-US" sz="1400" b="0" dirty="0">
                <a:solidFill>
                  <a:schemeClr val="bg1"/>
                </a:solidFill>
              </a:rPr>
              <a:t>Genesis XP 7680g is a step up in performance and functionality compared to our Orbit HF680.</a:t>
            </a:r>
            <a:endParaRPr lang="en-US" sz="1400" b="0" dirty="0">
              <a:solidFill>
                <a:schemeClr val="bg1"/>
              </a:solidFill>
              <a:cs typeface="Arial"/>
            </a:endParaRPr>
          </a:p>
          <a:p>
            <a:endParaRPr lang="en-US" sz="1400" dirty="0"/>
          </a:p>
        </p:txBody>
      </p:sp>
    </p:spTree>
    <p:extLst>
      <p:ext uri="{BB962C8B-B14F-4D97-AF65-F5344CB8AC3E}">
        <p14:creationId xmlns:p14="http://schemas.microsoft.com/office/powerpoint/2010/main" val="2896005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70A0AE-91EC-4723-B9B8-2D3A457F1847}"/>
              </a:ext>
            </a:extLst>
          </p:cNvPr>
          <p:cNvSpPr>
            <a:spLocks noGrp="1"/>
          </p:cNvSpPr>
          <p:nvPr>
            <p:ph idx="1"/>
          </p:nvPr>
        </p:nvSpPr>
        <p:spPr>
          <a:xfrm>
            <a:off x="285254" y="1348223"/>
            <a:ext cx="4311163" cy="5509777"/>
          </a:xfrm>
        </p:spPr>
        <p:txBody>
          <a:bodyPr vert="horz" lIns="0" tIns="0" rIns="0" bIns="0" rtlCol="0" anchor="t">
            <a:noAutofit/>
          </a:bodyPr>
          <a:lstStyle/>
          <a:p>
            <a:pPr marL="342900" indent="-342900">
              <a:buFont typeface="Wingdings" panose="05000000000000000000" pitchFamily="2" charset="2"/>
              <a:buChar char="v"/>
            </a:pPr>
            <a:r>
              <a:rPr lang="en-US" sz="1800" b="0" dirty="0"/>
              <a:t>The Genesis XP 7680g offers numerous performance and user experience enhancements over it’s predecessor the 7580g.</a:t>
            </a:r>
          </a:p>
          <a:p>
            <a:pPr marL="342900" indent="-342900">
              <a:buFont typeface="Wingdings" panose="05000000000000000000" pitchFamily="2" charset="2"/>
              <a:buChar char="v"/>
            </a:pPr>
            <a:endParaRPr lang="en-US" sz="900" b="0" dirty="0"/>
          </a:p>
          <a:p>
            <a:pPr marL="342900" indent="-342900">
              <a:buFont typeface="Wingdings" panose="05000000000000000000" pitchFamily="2" charset="2"/>
              <a:buChar char="v"/>
            </a:pPr>
            <a:r>
              <a:rPr lang="en-US" sz="1800" b="0" dirty="0"/>
              <a:t>The Genesis XP 7680g offers key advantages over the new Orbit HF680 including:</a:t>
            </a:r>
          </a:p>
          <a:p>
            <a:pPr marL="572770" lvl="1" indent="-342900">
              <a:buClr>
                <a:srgbClr val="00B050"/>
              </a:buClr>
              <a:buFont typeface="Wingdings" panose="05000000000000000000" pitchFamily="2" charset="2"/>
              <a:buChar char="v"/>
            </a:pPr>
            <a:r>
              <a:rPr lang="en-US" sz="1600" dirty="0"/>
              <a:t>Better Snappiness</a:t>
            </a:r>
            <a:endParaRPr lang="en-US" sz="1600" dirty="0">
              <a:cs typeface="Arial"/>
            </a:endParaRPr>
          </a:p>
          <a:p>
            <a:pPr marL="572770" lvl="1" indent="-342900">
              <a:buClr>
                <a:srgbClr val="00B050"/>
              </a:buClr>
              <a:buFont typeface="Wingdings" panose="05000000000000000000" pitchFamily="2" charset="2"/>
              <a:buChar char="v"/>
            </a:pPr>
            <a:r>
              <a:rPr lang="en-US" sz="1600" b="0" dirty="0"/>
              <a:t>Higher Motion Tolerance</a:t>
            </a:r>
            <a:endParaRPr lang="en-US" sz="1600" b="0" dirty="0">
              <a:cs typeface="Arial"/>
            </a:endParaRPr>
          </a:p>
          <a:p>
            <a:pPr marL="572770" lvl="1" indent="-342900">
              <a:buClr>
                <a:srgbClr val="00B050"/>
              </a:buClr>
              <a:buFont typeface="Wingdings" panose="05000000000000000000" pitchFamily="2" charset="2"/>
              <a:buChar char="v"/>
            </a:pPr>
            <a:r>
              <a:rPr lang="en-US" sz="1600" b="0" dirty="0"/>
              <a:t>Longer Depth of Field</a:t>
            </a:r>
            <a:endParaRPr lang="en-US" sz="1600" b="0" dirty="0">
              <a:cs typeface="Arial"/>
            </a:endParaRPr>
          </a:p>
          <a:p>
            <a:pPr marL="572770" lvl="1" indent="-342900">
              <a:buClr>
                <a:srgbClr val="00B050"/>
              </a:buClr>
              <a:buFont typeface="Wingdings" panose="05000000000000000000" pitchFamily="2" charset="2"/>
              <a:buChar char="v"/>
            </a:pPr>
            <a:r>
              <a:rPr lang="en-US" sz="1600" b="0" dirty="0"/>
              <a:t>Digimarc Standard</a:t>
            </a:r>
            <a:endParaRPr lang="en-US" sz="1600" b="0" dirty="0">
              <a:cs typeface="Arial"/>
            </a:endParaRPr>
          </a:p>
          <a:p>
            <a:pPr marL="572770" lvl="1" indent="-342900">
              <a:buClr>
                <a:srgbClr val="00B050"/>
              </a:buClr>
              <a:buFont typeface="Wingdings" panose="05000000000000000000" pitchFamily="2" charset="2"/>
              <a:buChar char="v"/>
            </a:pPr>
            <a:r>
              <a:rPr lang="en-US" sz="1600" dirty="0"/>
              <a:t>Modern Design</a:t>
            </a:r>
            <a:endParaRPr lang="en-US" sz="1600" dirty="0">
              <a:cs typeface="Arial"/>
            </a:endParaRPr>
          </a:p>
          <a:p>
            <a:pPr marL="572770" lvl="1" indent="-342900">
              <a:buClr>
                <a:srgbClr val="00B050"/>
              </a:buClr>
              <a:buFont typeface="Wingdings" panose="05000000000000000000" pitchFamily="2" charset="2"/>
              <a:buChar char="v"/>
            </a:pPr>
            <a:r>
              <a:rPr lang="en-US" sz="1600" b="0" dirty="0"/>
              <a:t>Warm White Illumination</a:t>
            </a:r>
            <a:endParaRPr lang="en-US" sz="1600" b="0" dirty="0">
              <a:cs typeface="Arial"/>
            </a:endParaRPr>
          </a:p>
          <a:p>
            <a:pPr marL="572770" lvl="1" indent="-342900">
              <a:buClr>
                <a:srgbClr val="00B050"/>
              </a:buClr>
              <a:buFont typeface="Wingdings" panose="05000000000000000000" pitchFamily="2" charset="2"/>
              <a:buChar char="v"/>
            </a:pPr>
            <a:r>
              <a:rPr lang="en-US" sz="1600" b="0" dirty="0"/>
              <a:t>Better IP Rating of IP52</a:t>
            </a:r>
            <a:endParaRPr lang="en-US" sz="1600" b="0" dirty="0">
              <a:cs typeface="Arial"/>
            </a:endParaRPr>
          </a:p>
          <a:p>
            <a:pPr marL="572770" lvl="1" indent="-342900">
              <a:buClr>
                <a:srgbClr val="00B050"/>
              </a:buClr>
              <a:buFont typeface="Wingdings" panose="05000000000000000000" pitchFamily="2" charset="2"/>
              <a:buChar char="v"/>
            </a:pPr>
            <a:r>
              <a:rPr lang="en-US" sz="1600" dirty="0"/>
              <a:t>Higher drop test performance</a:t>
            </a:r>
            <a:endParaRPr lang="en-US" sz="1600" b="0" dirty="0">
              <a:cs typeface="Arial"/>
            </a:endParaRPr>
          </a:p>
        </p:txBody>
      </p:sp>
      <p:sp>
        <p:nvSpPr>
          <p:cNvPr id="5" name="Slide Number Placeholder 4">
            <a:extLst>
              <a:ext uri="{FF2B5EF4-FFF2-40B4-BE49-F238E27FC236}">
                <a16:creationId xmlns:a16="http://schemas.microsoft.com/office/drawing/2014/main" id="{B605168D-3740-4D8F-8DDD-0C98951657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10" name="Title 1">
            <a:extLst>
              <a:ext uri="{FF2B5EF4-FFF2-40B4-BE49-F238E27FC236}">
                <a16:creationId xmlns:a16="http://schemas.microsoft.com/office/drawing/2014/main" id="{51B939BD-1CDE-42AE-8187-C58EF5DC781C}"/>
              </a:ext>
            </a:extLst>
          </p:cNvPr>
          <p:cNvSpPr txBox="1">
            <a:spLocks/>
          </p:cNvSpPr>
          <p:nvPr/>
        </p:nvSpPr>
        <p:spPr>
          <a:xfrm>
            <a:off x="241231" y="245996"/>
            <a:ext cx="8340061" cy="498610"/>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kern="1200" cap="all"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all" spc="0" normalizeH="0" baseline="0" noProof="0">
                <a:ln>
                  <a:noFill/>
                </a:ln>
                <a:solidFill>
                  <a:prstClr val="black"/>
                </a:solidFill>
                <a:effectLst/>
                <a:uLnTx/>
                <a:uFillTx/>
                <a:latin typeface="Arial Black"/>
                <a:ea typeface="+mj-ea"/>
                <a:cs typeface="+mj-cs"/>
              </a:rPr>
              <a:t>Honeywell’s presentation scanners</a:t>
            </a:r>
          </a:p>
        </p:txBody>
      </p:sp>
      <p:graphicFrame>
        <p:nvGraphicFramePr>
          <p:cNvPr id="2" name="Table 3">
            <a:extLst>
              <a:ext uri="{FF2B5EF4-FFF2-40B4-BE49-F238E27FC236}">
                <a16:creationId xmlns:a16="http://schemas.microsoft.com/office/drawing/2014/main" id="{3AED9940-BA8F-4D3F-8E30-49E5372F4772}"/>
              </a:ext>
            </a:extLst>
          </p:cNvPr>
          <p:cNvGraphicFramePr>
            <a:graphicFrameLocks noGrp="1"/>
          </p:cNvGraphicFramePr>
          <p:nvPr/>
        </p:nvGraphicFramePr>
        <p:xfrm>
          <a:off x="4751346" y="914756"/>
          <a:ext cx="7100283" cy="5760720"/>
        </p:xfrm>
        <a:graphic>
          <a:graphicData uri="http://schemas.openxmlformats.org/drawingml/2006/table">
            <a:tbl>
              <a:tblPr firstRow="1" bandRow="1">
                <a:tableStyleId>{EB344D84-9AFB-497E-A393-DC336BA19D2E}</a:tableStyleId>
              </a:tblPr>
              <a:tblGrid>
                <a:gridCol w="2168769">
                  <a:extLst>
                    <a:ext uri="{9D8B030D-6E8A-4147-A177-3AD203B41FA5}">
                      <a16:colId xmlns:a16="http://schemas.microsoft.com/office/drawing/2014/main" val="3668613688"/>
                    </a:ext>
                  </a:extLst>
                </a:gridCol>
                <a:gridCol w="1381372">
                  <a:extLst>
                    <a:ext uri="{9D8B030D-6E8A-4147-A177-3AD203B41FA5}">
                      <a16:colId xmlns:a16="http://schemas.microsoft.com/office/drawing/2014/main" val="368935674"/>
                    </a:ext>
                  </a:extLst>
                </a:gridCol>
                <a:gridCol w="1775071">
                  <a:extLst>
                    <a:ext uri="{9D8B030D-6E8A-4147-A177-3AD203B41FA5}">
                      <a16:colId xmlns:a16="http://schemas.microsoft.com/office/drawing/2014/main" val="2063132765"/>
                    </a:ext>
                  </a:extLst>
                </a:gridCol>
                <a:gridCol w="1775071">
                  <a:extLst>
                    <a:ext uri="{9D8B030D-6E8A-4147-A177-3AD203B41FA5}">
                      <a16:colId xmlns:a16="http://schemas.microsoft.com/office/drawing/2014/main" val="534648535"/>
                    </a:ext>
                  </a:extLst>
                </a:gridCol>
              </a:tblGrid>
              <a:tr h="343396">
                <a:tc>
                  <a:txBody>
                    <a:bodyPr/>
                    <a:lstStyle/>
                    <a:p>
                      <a:r>
                        <a:rPr lang="en-US" sz="1400"/>
                        <a:t>Attribute</a:t>
                      </a:r>
                    </a:p>
                  </a:txBody>
                  <a:tcPr marT="0" marB="0"/>
                </a:tc>
                <a:tc>
                  <a:txBody>
                    <a:bodyPr/>
                    <a:lstStyle/>
                    <a:p>
                      <a:pPr algn="ctr"/>
                      <a:r>
                        <a:rPr lang="en-US" sz="1400"/>
                        <a:t>Orbit™ </a:t>
                      </a:r>
                    </a:p>
                    <a:p>
                      <a:pPr algn="ctr"/>
                      <a:r>
                        <a:rPr lang="en-US" sz="1400"/>
                        <a:t>HF680</a:t>
                      </a:r>
                      <a:endParaRPr lang="en-US" sz="1400" dirty="0"/>
                    </a:p>
                  </a:txBody>
                  <a:tcPr marT="0" marB="0"/>
                </a:tc>
                <a:tc>
                  <a:txBody>
                    <a:bodyPr/>
                    <a:lstStyle/>
                    <a:p>
                      <a:pPr algn="ctr"/>
                      <a:r>
                        <a:rPr lang="en-US" sz="1400"/>
                        <a:t>Genesis</a:t>
                      </a:r>
                    </a:p>
                    <a:p>
                      <a:pPr algn="ctr"/>
                      <a:r>
                        <a:rPr lang="en-US" sz="1400"/>
                        <a:t>7580g</a:t>
                      </a:r>
                    </a:p>
                  </a:txBody>
                  <a:tcPr marT="0" marB="0"/>
                </a:tc>
                <a:tc>
                  <a:txBody>
                    <a:bodyPr/>
                    <a:lstStyle/>
                    <a:p>
                      <a:pPr algn="ctr"/>
                      <a:r>
                        <a:rPr lang="en-US" sz="1400" dirty="0"/>
                        <a:t>Genesis XP</a:t>
                      </a:r>
                    </a:p>
                    <a:p>
                      <a:pPr algn="ctr"/>
                      <a:r>
                        <a:rPr lang="en-US" sz="1400" dirty="0"/>
                        <a:t>7680g</a:t>
                      </a:r>
                    </a:p>
                  </a:txBody>
                  <a:tcPr marT="0" marB="0"/>
                </a:tc>
                <a:extLst>
                  <a:ext uri="{0D108BD9-81ED-4DB2-BD59-A6C34878D82A}">
                    <a16:rowId xmlns:a16="http://schemas.microsoft.com/office/drawing/2014/main" val="498262552"/>
                  </a:ext>
                </a:extLst>
              </a:tr>
              <a:tr h="171698">
                <a:tc>
                  <a:txBody>
                    <a:bodyPr/>
                    <a:lstStyle/>
                    <a:p>
                      <a:r>
                        <a:rPr lang="en-US" sz="1400"/>
                        <a:t>Design</a:t>
                      </a:r>
                    </a:p>
                  </a:txBody>
                  <a:tcPr marT="0" marB="0"/>
                </a:tc>
                <a:tc>
                  <a:txBody>
                    <a:bodyPr/>
                    <a:lstStyle/>
                    <a:p>
                      <a:pPr algn="ctr"/>
                      <a:r>
                        <a:rPr lang="en-US" sz="1400"/>
                        <a:t>Traditional</a:t>
                      </a:r>
                    </a:p>
                  </a:txBody>
                  <a:tcPr marT="0" marB="0"/>
                </a:tc>
                <a:tc>
                  <a:txBody>
                    <a:bodyPr/>
                    <a:lstStyle/>
                    <a:p>
                      <a:pPr algn="ctr"/>
                      <a:r>
                        <a:rPr lang="en-US" sz="1400"/>
                        <a:t>Traditional</a:t>
                      </a:r>
                    </a:p>
                  </a:txBody>
                  <a:tcPr marT="0" marB="0"/>
                </a:tc>
                <a:tc>
                  <a:txBody>
                    <a:bodyPr/>
                    <a:lstStyle/>
                    <a:p>
                      <a:pPr algn="ctr"/>
                      <a:r>
                        <a:rPr lang="en-US" sz="1400" b="1">
                          <a:solidFill>
                            <a:srgbClr val="00B050"/>
                          </a:solidFill>
                        </a:rPr>
                        <a:t>Modern</a:t>
                      </a:r>
                    </a:p>
                  </a:txBody>
                  <a:tcPr marT="0" marB="0"/>
                </a:tc>
                <a:extLst>
                  <a:ext uri="{0D108BD9-81ED-4DB2-BD59-A6C34878D82A}">
                    <a16:rowId xmlns:a16="http://schemas.microsoft.com/office/drawing/2014/main" val="3972300255"/>
                  </a:ext>
                </a:extLst>
              </a:tr>
              <a:tr h="171698">
                <a:tc>
                  <a:txBody>
                    <a:bodyPr/>
                    <a:lstStyle/>
                    <a:p>
                      <a:r>
                        <a:rPr lang="en-US" sz="1400"/>
                        <a:t>Footprint</a:t>
                      </a:r>
                    </a:p>
                  </a:txBody>
                  <a:tcPr marT="0" marB="0"/>
                </a:tc>
                <a:tc>
                  <a:txBody>
                    <a:bodyPr/>
                    <a:lstStyle/>
                    <a:p>
                      <a:pPr algn="ctr"/>
                      <a:r>
                        <a:rPr lang="en-US" sz="1400"/>
                        <a:t>Bulky</a:t>
                      </a:r>
                    </a:p>
                  </a:txBody>
                  <a:tcPr marT="0" marB="0"/>
                </a:tc>
                <a:tc>
                  <a:txBody>
                    <a:bodyPr/>
                    <a:lstStyle/>
                    <a:p>
                      <a:pPr algn="ctr"/>
                      <a:r>
                        <a:rPr lang="en-US" sz="1400"/>
                        <a:t>Bulky</a:t>
                      </a:r>
                    </a:p>
                  </a:txBody>
                  <a:tcPr marT="0" marB="0"/>
                </a:tc>
                <a:tc>
                  <a:txBody>
                    <a:bodyPr/>
                    <a:lstStyle/>
                    <a:p>
                      <a:pPr algn="ctr"/>
                      <a:r>
                        <a:rPr lang="en-US" sz="1400" b="1">
                          <a:solidFill>
                            <a:srgbClr val="00B050"/>
                          </a:solidFill>
                        </a:rPr>
                        <a:t>Compact</a:t>
                      </a:r>
                    </a:p>
                  </a:txBody>
                  <a:tcPr marT="0" marB="0"/>
                </a:tc>
                <a:extLst>
                  <a:ext uri="{0D108BD9-81ED-4DB2-BD59-A6C34878D82A}">
                    <a16:rowId xmlns:a16="http://schemas.microsoft.com/office/drawing/2014/main" val="4172547801"/>
                  </a:ext>
                </a:extLst>
              </a:tr>
              <a:tr h="171698">
                <a:tc>
                  <a:txBody>
                    <a:bodyPr/>
                    <a:lstStyle/>
                    <a:p>
                      <a:r>
                        <a:rPr lang="en-US" sz="1400"/>
                        <a:t>Accessories</a:t>
                      </a:r>
                    </a:p>
                  </a:txBody>
                  <a:tcPr marT="0" marB="0"/>
                </a:tc>
                <a:tc>
                  <a:txBody>
                    <a:bodyPr/>
                    <a:lstStyle/>
                    <a:p>
                      <a:pPr algn="ctr"/>
                      <a:r>
                        <a:rPr lang="en-US" sz="1400"/>
                        <a:t>No</a:t>
                      </a:r>
                    </a:p>
                  </a:txBody>
                  <a:tcPr marT="0" marB="0"/>
                </a:tc>
                <a:tc>
                  <a:txBody>
                    <a:bodyPr/>
                    <a:lstStyle/>
                    <a:p>
                      <a:pPr algn="ctr"/>
                      <a:r>
                        <a:rPr lang="en-US" sz="1400"/>
                        <a:t>No</a:t>
                      </a:r>
                    </a:p>
                  </a:txBody>
                  <a:tcPr marT="0" marB="0"/>
                </a:tc>
                <a:tc>
                  <a:txBody>
                    <a:bodyPr/>
                    <a:lstStyle/>
                    <a:p>
                      <a:pPr algn="ctr"/>
                      <a:r>
                        <a:rPr lang="en-US" sz="1400" b="1">
                          <a:solidFill>
                            <a:srgbClr val="00B050"/>
                          </a:solidFill>
                        </a:rPr>
                        <a:t>Yes</a:t>
                      </a:r>
                    </a:p>
                  </a:txBody>
                  <a:tcPr marT="0" marB="0"/>
                </a:tc>
                <a:extLst>
                  <a:ext uri="{0D108BD9-81ED-4DB2-BD59-A6C34878D82A}">
                    <a16:rowId xmlns:a16="http://schemas.microsoft.com/office/drawing/2014/main" val="3476752328"/>
                  </a:ext>
                </a:extLst>
              </a:tr>
              <a:tr h="171698">
                <a:tc>
                  <a:txBody>
                    <a:bodyPr/>
                    <a:lstStyle/>
                    <a:p>
                      <a:r>
                        <a:rPr lang="en-US" sz="1400"/>
                        <a:t>DRH</a:t>
                      </a:r>
                      <a:endParaRPr lang="en-US" sz="1400" dirty="0"/>
                    </a:p>
                  </a:txBody>
                  <a:tcPr marT="0" marB="0"/>
                </a:tc>
                <a:tc>
                  <a:txBody>
                    <a:bodyPr/>
                    <a:lstStyle/>
                    <a:p>
                      <a:pPr algn="ctr"/>
                      <a:r>
                        <a:rPr lang="en-US" sz="1400"/>
                        <a:t>No</a:t>
                      </a:r>
                    </a:p>
                  </a:txBody>
                  <a:tcPr marT="0" marB="0"/>
                </a:tc>
                <a:tc>
                  <a:txBody>
                    <a:bodyPr/>
                    <a:lstStyle/>
                    <a:p>
                      <a:pPr algn="ctr"/>
                      <a:r>
                        <a:rPr lang="en-US" sz="1400"/>
                        <a:t>No</a:t>
                      </a:r>
                    </a:p>
                  </a:txBody>
                  <a:tcPr marT="0" marB="0"/>
                </a:tc>
                <a:tc>
                  <a:txBody>
                    <a:bodyPr/>
                    <a:lstStyle/>
                    <a:p>
                      <a:pPr algn="ctr"/>
                      <a:r>
                        <a:rPr lang="en-US" sz="1400" b="1">
                          <a:solidFill>
                            <a:srgbClr val="00B050"/>
                          </a:solidFill>
                        </a:rPr>
                        <a:t>Yes</a:t>
                      </a:r>
                    </a:p>
                  </a:txBody>
                  <a:tcPr marT="0" marB="0"/>
                </a:tc>
                <a:extLst>
                  <a:ext uri="{0D108BD9-81ED-4DB2-BD59-A6C34878D82A}">
                    <a16:rowId xmlns:a16="http://schemas.microsoft.com/office/drawing/2014/main" val="889481596"/>
                  </a:ext>
                </a:extLst>
              </a:tr>
              <a:tr h="171698">
                <a:tc>
                  <a:txBody>
                    <a:bodyPr/>
                    <a:lstStyle/>
                    <a:p>
                      <a:r>
                        <a:rPr lang="en-US" sz="1400"/>
                        <a:t>Kiosk Ready</a:t>
                      </a:r>
                    </a:p>
                  </a:txBody>
                  <a:tcPr marT="0" marB="0"/>
                </a:tc>
                <a:tc>
                  <a:txBody>
                    <a:bodyPr/>
                    <a:lstStyle/>
                    <a:p>
                      <a:pPr algn="ctr"/>
                      <a:r>
                        <a:rPr lang="en-US" sz="1400"/>
                        <a:t>No</a:t>
                      </a:r>
                    </a:p>
                  </a:txBody>
                  <a:tcPr marT="0" marB="0"/>
                </a:tc>
                <a:tc>
                  <a:txBody>
                    <a:bodyPr/>
                    <a:lstStyle/>
                    <a:p>
                      <a:pPr algn="ctr"/>
                      <a:r>
                        <a:rPr lang="en-US" sz="1400"/>
                        <a:t>No</a:t>
                      </a:r>
                    </a:p>
                  </a:txBody>
                  <a:tcPr marT="0" marB="0"/>
                </a:tc>
                <a:tc>
                  <a:txBody>
                    <a:bodyPr/>
                    <a:lstStyle/>
                    <a:p>
                      <a:pPr algn="ctr"/>
                      <a:r>
                        <a:rPr lang="en-US" sz="1400" b="1">
                          <a:solidFill>
                            <a:srgbClr val="00B050"/>
                          </a:solidFill>
                        </a:rPr>
                        <a:t>Yes</a:t>
                      </a:r>
                    </a:p>
                  </a:txBody>
                  <a:tcPr marT="0" marB="0"/>
                </a:tc>
                <a:extLst>
                  <a:ext uri="{0D108BD9-81ED-4DB2-BD59-A6C34878D82A}">
                    <a16:rowId xmlns:a16="http://schemas.microsoft.com/office/drawing/2014/main" val="2683553725"/>
                  </a:ext>
                </a:extLst>
              </a:tr>
              <a:tr h="171698">
                <a:tc>
                  <a:txBody>
                    <a:bodyPr/>
                    <a:lstStyle/>
                    <a:p>
                      <a:r>
                        <a:rPr lang="en-US" sz="1400"/>
                        <a:t>IP Rating</a:t>
                      </a:r>
                    </a:p>
                  </a:txBody>
                  <a:tcPr marT="0" marB="0"/>
                </a:tc>
                <a:tc>
                  <a:txBody>
                    <a:bodyPr/>
                    <a:lstStyle/>
                    <a:p>
                      <a:pPr algn="ctr"/>
                      <a:r>
                        <a:rPr lang="en-US" sz="1400"/>
                        <a:t>IP40</a:t>
                      </a:r>
                    </a:p>
                  </a:txBody>
                  <a:tcPr marT="0" marB="0"/>
                </a:tc>
                <a:tc>
                  <a:txBody>
                    <a:bodyPr/>
                    <a:lstStyle/>
                    <a:p>
                      <a:pPr algn="ctr"/>
                      <a:r>
                        <a:rPr lang="en-US" sz="1400"/>
                        <a:t>None</a:t>
                      </a:r>
                    </a:p>
                  </a:txBody>
                  <a:tcPr marT="0" marB="0"/>
                </a:tc>
                <a:tc>
                  <a:txBody>
                    <a:bodyPr/>
                    <a:lstStyle/>
                    <a:p>
                      <a:pPr algn="ctr"/>
                      <a:r>
                        <a:rPr lang="en-US" sz="1400" b="1">
                          <a:solidFill>
                            <a:srgbClr val="00B050"/>
                          </a:solidFill>
                        </a:rPr>
                        <a:t>IP52</a:t>
                      </a:r>
                    </a:p>
                  </a:txBody>
                  <a:tcPr marT="0" marB="0"/>
                </a:tc>
                <a:extLst>
                  <a:ext uri="{0D108BD9-81ED-4DB2-BD59-A6C34878D82A}">
                    <a16:rowId xmlns:a16="http://schemas.microsoft.com/office/drawing/2014/main" val="3765391419"/>
                  </a:ext>
                </a:extLst>
              </a:tr>
              <a:tr h="171698">
                <a:tc>
                  <a:txBody>
                    <a:bodyPr/>
                    <a:lstStyle/>
                    <a:p>
                      <a:r>
                        <a:rPr lang="en-US" sz="1400"/>
                        <a:t>Drops</a:t>
                      </a:r>
                    </a:p>
                  </a:txBody>
                  <a:tcPr marT="0" marB="0"/>
                </a:tc>
                <a:tc>
                  <a:txBody>
                    <a:bodyPr/>
                    <a:lstStyle/>
                    <a:p>
                      <a:pPr algn="ctr"/>
                      <a:r>
                        <a:rPr lang="en-US" sz="1400"/>
                        <a:t>1m</a:t>
                      </a:r>
                    </a:p>
                  </a:txBody>
                  <a:tcPr marT="0" marB="0"/>
                </a:tc>
                <a:tc>
                  <a:txBody>
                    <a:bodyPr/>
                    <a:lstStyle/>
                    <a:p>
                      <a:pPr algn="ctr"/>
                      <a:r>
                        <a:rPr lang="en-US" sz="1400"/>
                        <a:t>1.5m</a:t>
                      </a:r>
                    </a:p>
                  </a:txBody>
                  <a:tcPr marT="0" marB="0"/>
                </a:tc>
                <a:tc>
                  <a:txBody>
                    <a:bodyPr/>
                    <a:lstStyle/>
                    <a:p>
                      <a:pPr algn="ctr"/>
                      <a:r>
                        <a:rPr lang="en-US" sz="1400" b="1" dirty="0">
                          <a:solidFill>
                            <a:srgbClr val="00B050"/>
                          </a:solidFill>
                        </a:rPr>
                        <a:t>50 @ 1.5m</a:t>
                      </a:r>
                    </a:p>
                  </a:txBody>
                  <a:tcPr marT="0" marB="0"/>
                </a:tc>
                <a:extLst>
                  <a:ext uri="{0D108BD9-81ED-4DB2-BD59-A6C34878D82A}">
                    <a16:rowId xmlns:a16="http://schemas.microsoft.com/office/drawing/2014/main" val="2816618285"/>
                  </a:ext>
                </a:extLst>
              </a:tr>
              <a:tr h="171698">
                <a:tc>
                  <a:txBody>
                    <a:bodyPr/>
                    <a:lstStyle/>
                    <a:p>
                      <a:r>
                        <a:rPr lang="en-US" sz="1400"/>
                        <a:t>Tumbles</a:t>
                      </a:r>
                    </a:p>
                  </a:txBody>
                  <a:tcPr marT="0" marB="0"/>
                </a:tc>
                <a:tc>
                  <a:txBody>
                    <a:bodyPr/>
                    <a:lstStyle/>
                    <a:p>
                      <a:pPr algn="ctr"/>
                      <a:r>
                        <a:rPr lang="en-US" sz="1400"/>
                        <a:t>N/A</a:t>
                      </a:r>
                    </a:p>
                  </a:txBody>
                  <a:tcPr marT="0" marB="0"/>
                </a:tc>
                <a:tc>
                  <a:txBody>
                    <a:bodyPr/>
                    <a:lstStyle/>
                    <a:p>
                      <a:pPr algn="ctr"/>
                      <a:r>
                        <a:rPr lang="en-US" sz="1400"/>
                        <a:t>N/A</a:t>
                      </a:r>
                    </a:p>
                  </a:txBody>
                  <a:tcPr marT="0" marB="0"/>
                </a:tc>
                <a:tc>
                  <a:txBody>
                    <a:bodyPr/>
                    <a:lstStyle/>
                    <a:p>
                      <a:pPr algn="ctr"/>
                      <a:r>
                        <a:rPr lang="en-US" sz="1400" b="1" dirty="0">
                          <a:solidFill>
                            <a:srgbClr val="00B050"/>
                          </a:solidFill>
                        </a:rPr>
                        <a:t>1k @ 0.5 m</a:t>
                      </a:r>
                    </a:p>
                  </a:txBody>
                  <a:tcPr marT="0" marB="0"/>
                </a:tc>
                <a:extLst>
                  <a:ext uri="{0D108BD9-81ED-4DB2-BD59-A6C34878D82A}">
                    <a16:rowId xmlns:a16="http://schemas.microsoft.com/office/drawing/2014/main" val="1384998275"/>
                  </a:ext>
                </a:extLst>
              </a:tr>
              <a:tr h="171698">
                <a:tc>
                  <a:txBody>
                    <a:bodyPr/>
                    <a:lstStyle/>
                    <a:p>
                      <a:r>
                        <a:rPr lang="en-US" sz="1400" dirty="0"/>
                        <a:t>Image Sensor</a:t>
                      </a:r>
                    </a:p>
                  </a:txBody>
                  <a:tcPr marT="0" marB="0"/>
                </a:tc>
                <a:tc>
                  <a:txBody>
                    <a:bodyPr/>
                    <a:lstStyle/>
                    <a:p>
                      <a:pPr algn="ctr"/>
                      <a:r>
                        <a:rPr lang="en-US" sz="1400"/>
                        <a:t>1280 x 800</a:t>
                      </a:r>
                    </a:p>
                  </a:txBody>
                  <a:tcPr marT="0" marB="0"/>
                </a:tc>
                <a:tc>
                  <a:txBody>
                    <a:bodyPr/>
                    <a:lstStyle/>
                    <a:p>
                      <a:pPr algn="ctr"/>
                      <a:r>
                        <a:rPr lang="en-US" sz="1400"/>
                        <a:t>832 x 504</a:t>
                      </a:r>
                    </a:p>
                  </a:txBody>
                  <a:tcPr marT="0" marB="0"/>
                </a:tc>
                <a:tc>
                  <a:txBody>
                    <a:bodyPr/>
                    <a:lstStyle/>
                    <a:p>
                      <a:pPr algn="ctr"/>
                      <a:r>
                        <a:rPr lang="en-US" sz="1400" b="1">
                          <a:solidFill>
                            <a:srgbClr val="00B050"/>
                          </a:solidFill>
                        </a:rPr>
                        <a:t>1280 x 800</a:t>
                      </a:r>
                    </a:p>
                  </a:txBody>
                  <a:tcPr marT="0" marB="0"/>
                </a:tc>
                <a:extLst>
                  <a:ext uri="{0D108BD9-81ED-4DB2-BD59-A6C34878D82A}">
                    <a16:rowId xmlns:a16="http://schemas.microsoft.com/office/drawing/2014/main" val="3840313247"/>
                  </a:ext>
                </a:extLst>
              </a:tr>
              <a:tr h="171698">
                <a:tc>
                  <a:txBody>
                    <a:bodyPr/>
                    <a:lstStyle/>
                    <a:p>
                      <a:r>
                        <a:rPr lang="en-US" sz="1400"/>
                        <a:t>Snappiness</a:t>
                      </a:r>
                    </a:p>
                  </a:txBody>
                  <a:tcPr marT="0" marB="0"/>
                </a:tc>
                <a:tc>
                  <a:txBody>
                    <a:bodyPr/>
                    <a:lstStyle/>
                    <a:p>
                      <a:pPr algn="ctr"/>
                      <a:r>
                        <a:rPr lang="en-US" sz="1400"/>
                        <a:t>++</a:t>
                      </a:r>
                    </a:p>
                  </a:txBody>
                  <a:tcPr marT="0" marB="0"/>
                </a:tc>
                <a:tc>
                  <a:txBody>
                    <a:bodyPr/>
                    <a:lstStyle/>
                    <a:p>
                      <a:pPr algn="ctr"/>
                      <a:r>
                        <a:rPr lang="en-US" sz="1400"/>
                        <a:t>+</a:t>
                      </a:r>
                    </a:p>
                  </a:txBody>
                  <a:tcPr marT="0" marB="0"/>
                </a:tc>
                <a:tc>
                  <a:txBody>
                    <a:bodyPr/>
                    <a:lstStyle/>
                    <a:p>
                      <a:pPr algn="ctr"/>
                      <a:r>
                        <a:rPr lang="en-US" sz="1400" b="1">
                          <a:solidFill>
                            <a:srgbClr val="00B050"/>
                          </a:solidFill>
                        </a:rPr>
                        <a:t>+++</a:t>
                      </a:r>
                    </a:p>
                  </a:txBody>
                  <a:tcPr marT="0" marB="0"/>
                </a:tc>
                <a:extLst>
                  <a:ext uri="{0D108BD9-81ED-4DB2-BD59-A6C34878D82A}">
                    <a16:rowId xmlns:a16="http://schemas.microsoft.com/office/drawing/2014/main" val="3765970988"/>
                  </a:ext>
                </a:extLst>
              </a:tr>
              <a:tr h="171698">
                <a:tc>
                  <a:txBody>
                    <a:bodyPr/>
                    <a:lstStyle/>
                    <a:p>
                      <a:r>
                        <a:rPr lang="en-US" sz="1400"/>
                        <a:t>Motion Tolerance</a:t>
                      </a:r>
                    </a:p>
                  </a:txBody>
                  <a:tcPr marT="0" marB="0"/>
                </a:tc>
                <a:tc>
                  <a:txBody>
                    <a:bodyPr/>
                    <a:lstStyle/>
                    <a:p>
                      <a:pPr algn="ctr"/>
                      <a:r>
                        <a:rPr lang="en-US" sz="1400"/>
                        <a:t>2.5 m/s</a:t>
                      </a:r>
                    </a:p>
                  </a:txBody>
                  <a:tcPr marT="0" marB="0"/>
                </a:tc>
                <a:tc>
                  <a:txBody>
                    <a:bodyPr/>
                    <a:lstStyle/>
                    <a:p>
                      <a:pPr algn="ctr"/>
                      <a:r>
                        <a:rPr lang="en-US" sz="1400"/>
                        <a:t>2 m/s</a:t>
                      </a:r>
                    </a:p>
                  </a:txBody>
                  <a:tcPr marT="0" marB="0"/>
                </a:tc>
                <a:tc>
                  <a:txBody>
                    <a:bodyPr/>
                    <a:lstStyle/>
                    <a:p>
                      <a:pPr algn="ctr"/>
                      <a:r>
                        <a:rPr lang="en-US" sz="1400" b="1">
                          <a:solidFill>
                            <a:srgbClr val="00B050"/>
                          </a:solidFill>
                        </a:rPr>
                        <a:t>4 m/s</a:t>
                      </a:r>
                    </a:p>
                  </a:txBody>
                  <a:tcPr marT="0" marB="0"/>
                </a:tc>
                <a:extLst>
                  <a:ext uri="{0D108BD9-81ED-4DB2-BD59-A6C34878D82A}">
                    <a16:rowId xmlns:a16="http://schemas.microsoft.com/office/drawing/2014/main" val="2655029060"/>
                  </a:ext>
                </a:extLst>
              </a:tr>
              <a:tr h="171698">
                <a:tc>
                  <a:txBody>
                    <a:bodyPr/>
                    <a:lstStyle/>
                    <a:p>
                      <a:r>
                        <a:rPr lang="en-US" sz="1400"/>
                        <a:t>Min Print Contrast</a:t>
                      </a:r>
                    </a:p>
                  </a:txBody>
                  <a:tcPr marT="0" marB="0"/>
                </a:tc>
                <a:tc>
                  <a:txBody>
                    <a:bodyPr/>
                    <a:lstStyle/>
                    <a:p>
                      <a:pPr algn="ctr"/>
                      <a:r>
                        <a:rPr lang="en-US" sz="1400"/>
                        <a:t>20%</a:t>
                      </a:r>
                    </a:p>
                  </a:txBody>
                  <a:tcPr marT="0" marB="0"/>
                </a:tc>
                <a:tc>
                  <a:txBody>
                    <a:bodyPr/>
                    <a:lstStyle/>
                    <a:p>
                      <a:pPr algn="ctr"/>
                      <a:r>
                        <a:rPr lang="en-US" sz="1400"/>
                        <a:t>20%</a:t>
                      </a:r>
                    </a:p>
                  </a:txBody>
                  <a:tcPr marT="0" marB="0"/>
                </a:tc>
                <a:tc>
                  <a:txBody>
                    <a:bodyPr/>
                    <a:lstStyle/>
                    <a:p>
                      <a:pPr algn="ctr"/>
                      <a:r>
                        <a:rPr lang="en-US" sz="1400" b="0">
                          <a:solidFill>
                            <a:schemeClr val="tx1"/>
                          </a:solidFill>
                        </a:rPr>
                        <a:t>20%</a:t>
                      </a:r>
                    </a:p>
                  </a:txBody>
                  <a:tcPr marT="0" marB="0"/>
                </a:tc>
                <a:extLst>
                  <a:ext uri="{0D108BD9-81ED-4DB2-BD59-A6C34878D82A}">
                    <a16:rowId xmlns:a16="http://schemas.microsoft.com/office/drawing/2014/main" val="226277718"/>
                  </a:ext>
                </a:extLst>
              </a:tr>
              <a:tr h="171698">
                <a:tc>
                  <a:txBody>
                    <a:bodyPr/>
                    <a:lstStyle/>
                    <a:p>
                      <a:r>
                        <a:rPr lang="en-US" sz="1400"/>
                        <a:t>Resolution</a:t>
                      </a:r>
                    </a:p>
                  </a:txBody>
                  <a:tcPr marT="0" marB="0"/>
                </a:tc>
                <a:tc>
                  <a:txBody>
                    <a:bodyPr/>
                    <a:lstStyle/>
                    <a:p>
                      <a:pPr algn="ctr"/>
                      <a:r>
                        <a:rPr lang="en-US" sz="1400"/>
                        <a:t>C39: 3mil</a:t>
                      </a:r>
                    </a:p>
                  </a:txBody>
                  <a:tcPr marT="0" marB="0"/>
                </a:tc>
                <a:tc>
                  <a:txBody>
                    <a:bodyPr/>
                    <a:lstStyle/>
                    <a:p>
                      <a:pPr algn="ctr"/>
                      <a:r>
                        <a:rPr lang="en-US" sz="1400"/>
                        <a:t>C39: 4mil</a:t>
                      </a:r>
                    </a:p>
                  </a:txBody>
                  <a:tcPr marT="0" marB="0"/>
                </a:tc>
                <a:tc>
                  <a:txBody>
                    <a:bodyPr/>
                    <a:lstStyle/>
                    <a:p>
                      <a:pPr algn="ctr"/>
                      <a:r>
                        <a:rPr lang="en-US" sz="1400" b="1">
                          <a:solidFill>
                            <a:srgbClr val="00B050"/>
                          </a:solidFill>
                        </a:rPr>
                        <a:t>C39: 3mil</a:t>
                      </a:r>
                    </a:p>
                  </a:txBody>
                  <a:tcPr marT="0" marB="0"/>
                </a:tc>
                <a:extLst>
                  <a:ext uri="{0D108BD9-81ED-4DB2-BD59-A6C34878D82A}">
                    <a16:rowId xmlns:a16="http://schemas.microsoft.com/office/drawing/2014/main" val="729804461"/>
                  </a:ext>
                </a:extLst>
              </a:tr>
              <a:tr h="171698">
                <a:tc>
                  <a:txBody>
                    <a:bodyPr/>
                    <a:lstStyle/>
                    <a:p>
                      <a:r>
                        <a:rPr lang="en-US" sz="1400"/>
                        <a:t>DOF 13mil</a:t>
                      </a:r>
                      <a:endParaRPr lang="en-US" sz="1400" dirty="0"/>
                    </a:p>
                  </a:txBody>
                  <a:tcPr marT="0" marB="0"/>
                </a:tc>
                <a:tc>
                  <a:txBody>
                    <a:bodyPr/>
                    <a:lstStyle/>
                    <a:p>
                      <a:pPr algn="ctr"/>
                      <a:r>
                        <a:rPr lang="en-US" sz="1400"/>
                        <a:t>0-210mm</a:t>
                      </a:r>
                    </a:p>
                  </a:txBody>
                  <a:tcPr marT="0" marB="0"/>
                </a:tc>
                <a:tc>
                  <a:txBody>
                    <a:bodyPr/>
                    <a:lstStyle/>
                    <a:p>
                      <a:pPr algn="ctr"/>
                      <a:r>
                        <a:rPr lang="en-US" sz="1400"/>
                        <a:t>0-188mm</a:t>
                      </a:r>
                    </a:p>
                  </a:txBody>
                  <a:tcPr marT="0" marB="0"/>
                </a:tc>
                <a:tc>
                  <a:txBody>
                    <a:bodyPr/>
                    <a:lstStyle/>
                    <a:p>
                      <a:pPr algn="ctr"/>
                      <a:r>
                        <a:rPr lang="en-US" sz="1400" b="1" dirty="0">
                          <a:solidFill>
                            <a:srgbClr val="00B050"/>
                          </a:solidFill>
                        </a:rPr>
                        <a:t>0-260mm</a:t>
                      </a:r>
                    </a:p>
                  </a:txBody>
                  <a:tcPr marT="0" marB="0"/>
                </a:tc>
                <a:extLst>
                  <a:ext uri="{0D108BD9-81ED-4DB2-BD59-A6C34878D82A}">
                    <a16:rowId xmlns:a16="http://schemas.microsoft.com/office/drawing/2014/main" val="1487947630"/>
                  </a:ext>
                </a:extLst>
              </a:tr>
              <a:tr h="171698">
                <a:tc>
                  <a:txBody>
                    <a:bodyPr/>
                    <a:lstStyle/>
                    <a:p>
                      <a:r>
                        <a:rPr lang="en-US" sz="1400"/>
                        <a:t>FOV</a:t>
                      </a:r>
                      <a:endParaRPr lang="en-US" sz="1400" dirty="0"/>
                    </a:p>
                  </a:txBody>
                  <a:tcPr marT="0" marB="0"/>
                </a:tc>
                <a:tc>
                  <a:txBody>
                    <a:bodyPr/>
                    <a:lstStyle/>
                    <a:p>
                      <a:pPr algn="ctr"/>
                      <a:r>
                        <a:rPr lang="en-US" sz="1400"/>
                        <a:t>47 x 30</a:t>
                      </a:r>
                    </a:p>
                  </a:txBody>
                  <a:tcPr marT="0" marB="0"/>
                </a:tc>
                <a:tc>
                  <a:txBody>
                    <a:bodyPr/>
                    <a:lstStyle/>
                    <a:p>
                      <a:pPr algn="ctr"/>
                      <a:r>
                        <a:rPr lang="en-US" sz="1400"/>
                        <a:t>46 x 28</a:t>
                      </a:r>
                    </a:p>
                  </a:txBody>
                  <a:tcPr marT="0" marB="0"/>
                </a:tc>
                <a:tc>
                  <a:txBody>
                    <a:bodyPr/>
                    <a:lstStyle/>
                    <a:p>
                      <a:pPr algn="ctr"/>
                      <a:r>
                        <a:rPr lang="en-US" sz="1400" b="1">
                          <a:solidFill>
                            <a:srgbClr val="00B050"/>
                          </a:solidFill>
                        </a:rPr>
                        <a:t>48 x 30</a:t>
                      </a:r>
                    </a:p>
                  </a:txBody>
                  <a:tcPr marT="0" marB="0"/>
                </a:tc>
                <a:extLst>
                  <a:ext uri="{0D108BD9-81ED-4DB2-BD59-A6C34878D82A}">
                    <a16:rowId xmlns:a16="http://schemas.microsoft.com/office/drawing/2014/main" val="2655681933"/>
                  </a:ext>
                </a:extLst>
              </a:tr>
              <a:tr h="343396">
                <a:tc>
                  <a:txBody>
                    <a:bodyPr/>
                    <a:lstStyle/>
                    <a:p>
                      <a:r>
                        <a:rPr lang="en-US" sz="1400"/>
                        <a:t>Decode</a:t>
                      </a:r>
                    </a:p>
                  </a:txBody>
                  <a:tcPr marT="0" marB="0"/>
                </a:tc>
                <a:tc>
                  <a:txBody>
                    <a:bodyPr/>
                    <a:lstStyle/>
                    <a:p>
                      <a:pPr algn="ctr"/>
                      <a:r>
                        <a:rPr lang="en-US" sz="1400"/>
                        <a:t>1D, 2D, PDF, </a:t>
                      </a:r>
                      <a:r>
                        <a:rPr lang="en-US" sz="1400" err="1"/>
                        <a:t>Dotcode</a:t>
                      </a:r>
                      <a:endParaRPr lang="en-US" sz="1400"/>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1D, 2D, PDF, </a:t>
                      </a:r>
                      <a:r>
                        <a:rPr lang="en-US" sz="1400" dirty="0" err="1"/>
                        <a:t>Dotcode</a:t>
                      </a:r>
                      <a:endParaRPr lang="en-US" sz="1400" dirty="0"/>
                    </a:p>
                  </a:txBody>
                  <a:tcPr marT="0" marB="0"/>
                </a:tc>
                <a:tc>
                  <a:txBody>
                    <a:bodyPr/>
                    <a:lstStyle/>
                    <a:p>
                      <a:pPr algn="ctr"/>
                      <a:r>
                        <a:rPr lang="en-US" sz="1400" b="1">
                          <a:solidFill>
                            <a:srgbClr val="00B050"/>
                          </a:solidFill>
                        </a:rPr>
                        <a:t>1D, 2D, PDF, </a:t>
                      </a:r>
                      <a:r>
                        <a:rPr lang="en-US" sz="1400" b="1" err="1">
                          <a:solidFill>
                            <a:srgbClr val="00B050"/>
                          </a:solidFill>
                        </a:rPr>
                        <a:t>Dotcode</a:t>
                      </a:r>
                      <a:endParaRPr lang="en-US" sz="1400" b="1">
                        <a:solidFill>
                          <a:srgbClr val="00B050"/>
                        </a:solidFill>
                      </a:endParaRPr>
                    </a:p>
                  </a:txBody>
                  <a:tcPr marT="0" marB="0"/>
                </a:tc>
                <a:extLst>
                  <a:ext uri="{0D108BD9-81ED-4DB2-BD59-A6C34878D82A}">
                    <a16:rowId xmlns:a16="http://schemas.microsoft.com/office/drawing/2014/main" val="2335349925"/>
                  </a:ext>
                </a:extLst>
              </a:tr>
              <a:tr h="171698">
                <a:tc>
                  <a:txBody>
                    <a:bodyPr/>
                    <a:lstStyle/>
                    <a:p>
                      <a:r>
                        <a:rPr lang="en-US" sz="1400" dirty="0"/>
                        <a:t>Digimarc</a:t>
                      </a:r>
                    </a:p>
                  </a:txBody>
                  <a:tcPr marT="0" marB="0"/>
                </a:tc>
                <a:tc>
                  <a:txBody>
                    <a:bodyPr/>
                    <a:lstStyle/>
                    <a:p>
                      <a:pPr algn="ctr"/>
                      <a:r>
                        <a:rPr lang="en-US" sz="1400"/>
                        <a:t>No</a:t>
                      </a:r>
                    </a:p>
                  </a:txBody>
                  <a:tcPr marT="0" marB="0"/>
                </a:tc>
                <a:tc>
                  <a:txBody>
                    <a:bodyPr/>
                    <a:lstStyle/>
                    <a:p>
                      <a:pPr algn="ctr"/>
                      <a:r>
                        <a:rPr lang="en-US" sz="1400"/>
                        <a:t>Optional</a:t>
                      </a:r>
                    </a:p>
                  </a:txBody>
                  <a:tcPr marT="0" marB="0"/>
                </a:tc>
                <a:tc>
                  <a:txBody>
                    <a:bodyPr/>
                    <a:lstStyle/>
                    <a:p>
                      <a:pPr algn="ctr"/>
                      <a:r>
                        <a:rPr lang="en-US" sz="1400" b="1">
                          <a:solidFill>
                            <a:srgbClr val="00B050"/>
                          </a:solidFill>
                        </a:rPr>
                        <a:t>Standard</a:t>
                      </a:r>
                    </a:p>
                  </a:txBody>
                  <a:tcPr marT="0" marB="0"/>
                </a:tc>
                <a:extLst>
                  <a:ext uri="{0D108BD9-81ED-4DB2-BD59-A6C34878D82A}">
                    <a16:rowId xmlns:a16="http://schemas.microsoft.com/office/drawing/2014/main" val="221104079"/>
                  </a:ext>
                </a:extLst>
              </a:tr>
              <a:tr h="171698">
                <a:tc>
                  <a:txBody>
                    <a:bodyPr/>
                    <a:lstStyle/>
                    <a:p>
                      <a:r>
                        <a:rPr lang="en-US" sz="1400"/>
                        <a:t>OCR</a:t>
                      </a:r>
                    </a:p>
                  </a:txBody>
                  <a:tcPr marT="0" marB="0"/>
                </a:tc>
                <a:tc>
                  <a:txBody>
                    <a:bodyPr/>
                    <a:lstStyle/>
                    <a:p>
                      <a:pPr algn="ctr"/>
                      <a:r>
                        <a:rPr lang="en-US" sz="1400"/>
                        <a:t>No</a:t>
                      </a:r>
                    </a:p>
                  </a:txBody>
                  <a:tcPr marT="0" marB="0"/>
                </a:tc>
                <a:tc>
                  <a:txBody>
                    <a:bodyPr/>
                    <a:lstStyle/>
                    <a:p>
                      <a:pPr algn="ctr"/>
                      <a:r>
                        <a:rPr lang="en-US" sz="1400"/>
                        <a:t>Yes</a:t>
                      </a:r>
                    </a:p>
                  </a:txBody>
                  <a:tcPr marT="0" marB="0"/>
                </a:tc>
                <a:tc>
                  <a:txBody>
                    <a:bodyPr/>
                    <a:lstStyle/>
                    <a:p>
                      <a:pPr algn="ctr"/>
                      <a:r>
                        <a:rPr lang="en-US" sz="1400" b="1">
                          <a:solidFill>
                            <a:srgbClr val="00B050"/>
                          </a:solidFill>
                        </a:rPr>
                        <a:t>Yes</a:t>
                      </a:r>
                    </a:p>
                  </a:txBody>
                  <a:tcPr marT="0" marB="0"/>
                </a:tc>
                <a:extLst>
                  <a:ext uri="{0D108BD9-81ED-4DB2-BD59-A6C34878D82A}">
                    <a16:rowId xmlns:a16="http://schemas.microsoft.com/office/drawing/2014/main" val="1035861909"/>
                  </a:ext>
                </a:extLst>
              </a:tr>
              <a:tr h="343396">
                <a:tc>
                  <a:txBody>
                    <a:bodyPr/>
                    <a:lstStyle/>
                    <a:p>
                      <a:r>
                        <a:rPr lang="en-US" sz="1400"/>
                        <a:t>User Feedback</a:t>
                      </a:r>
                    </a:p>
                  </a:txBody>
                  <a:tcPr marT="0" marB="0"/>
                </a:tc>
                <a:tc>
                  <a:txBody>
                    <a:bodyPr/>
                    <a:lstStyle/>
                    <a:p>
                      <a:pPr algn="ctr"/>
                      <a:r>
                        <a:rPr lang="en-US" sz="1400"/>
                        <a:t>LED Ring + Beeper</a:t>
                      </a:r>
                    </a:p>
                  </a:txBody>
                  <a:tcPr marT="0" marB="0"/>
                </a:tc>
                <a:tc>
                  <a:txBody>
                    <a:bodyPr/>
                    <a:lstStyle/>
                    <a:p>
                      <a:pPr algn="ctr"/>
                      <a:r>
                        <a:rPr lang="en-US" sz="1400"/>
                        <a:t>LED + Beeper</a:t>
                      </a:r>
                    </a:p>
                  </a:txBody>
                  <a:tcPr marT="0" marB="0"/>
                </a:tc>
                <a:tc>
                  <a:txBody>
                    <a:bodyPr/>
                    <a:lstStyle/>
                    <a:p>
                      <a:pPr algn="ctr"/>
                      <a:r>
                        <a:rPr lang="en-US" sz="1400" b="1" dirty="0">
                          <a:solidFill>
                            <a:srgbClr val="00B050"/>
                          </a:solidFill>
                        </a:rPr>
                        <a:t>360° Tri-Color LED Ring + Beeper</a:t>
                      </a:r>
                    </a:p>
                  </a:txBody>
                  <a:tcPr marT="0" marB="0"/>
                </a:tc>
                <a:extLst>
                  <a:ext uri="{0D108BD9-81ED-4DB2-BD59-A6C34878D82A}">
                    <a16:rowId xmlns:a16="http://schemas.microsoft.com/office/drawing/2014/main" val="3979456197"/>
                  </a:ext>
                </a:extLst>
              </a:tr>
              <a:tr h="171698">
                <a:tc>
                  <a:txBody>
                    <a:bodyPr/>
                    <a:lstStyle/>
                    <a:p>
                      <a:r>
                        <a:rPr lang="en-US" sz="1400"/>
                        <a:t>Illumination</a:t>
                      </a:r>
                    </a:p>
                  </a:txBody>
                  <a:tcPr marT="0" marB="0"/>
                </a:tc>
                <a:tc>
                  <a:txBody>
                    <a:bodyPr/>
                    <a:lstStyle/>
                    <a:p>
                      <a:pPr algn="ctr"/>
                      <a:r>
                        <a:rPr lang="en-US" sz="1400"/>
                        <a:t>Red</a:t>
                      </a:r>
                    </a:p>
                  </a:txBody>
                  <a:tcPr marT="0" marB="0"/>
                </a:tc>
                <a:tc>
                  <a:txBody>
                    <a:bodyPr/>
                    <a:lstStyle/>
                    <a:p>
                      <a:pPr algn="ctr"/>
                      <a:r>
                        <a:rPr lang="en-US" sz="1400"/>
                        <a:t>Red</a:t>
                      </a:r>
                    </a:p>
                  </a:txBody>
                  <a:tcPr marT="0" marB="0"/>
                </a:tc>
                <a:tc>
                  <a:txBody>
                    <a:bodyPr/>
                    <a:lstStyle/>
                    <a:p>
                      <a:pPr algn="ctr"/>
                      <a:r>
                        <a:rPr lang="en-US" sz="1400" b="1">
                          <a:solidFill>
                            <a:srgbClr val="00B050"/>
                          </a:solidFill>
                        </a:rPr>
                        <a:t>Warm White</a:t>
                      </a:r>
                    </a:p>
                  </a:txBody>
                  <a:tcPr marT="0" marB="0"/>
                </a:tc>
                <a:extLst>
                  <a:ext uri="{0D108BD9-81ED-4DB2-BD59-A6C34878D82A}">
                    <a16:rowId xmlns:a16="http://schemas.microsoft.com/office/drawing/2014/main" val="3438818305"/>
                  </a:ext>
                </a:extLst>
              </a:tr>
              <a:tr h="171698">
                <a:tc>
                  <a:txBody>
                    <a:bodyPr/>
                    <a:lstStyle/>
                    <a:p>
                      <a:r>
                        <a:rPr lang="en-US" sz="1400"/>
                        <a:t>IR Detection</a:t>
                      </a:r>
                    </a:p>
                  </a:txBody>
                  <a:tcPr marT="0" marB="0"/>
                </a:tc>
                <a:tc>
                  <a:txBody>
                    <a:bodyPr/>
                    <a:lstStyle/>
                    <a:p>
                      <a:pPr algn="ctr"/>
                      <a:r>
                        <a:rPr lang="en-US" sz="1400"/>
                        <a:t>Yes</a:t>
                      </a:r>
                    </a:p>
                  </a:txBody>
                  <a:tcPr marT="0" marB="0"/>
                </a:tc>
                <a:tc>
                  <a:txBody>
                    <a:bodyPr/>
                    <a:lstStyle/>
                    <a:p>
                      <a:pPr algn="ctr"/>
                      <a:r>
                        <a:rPr lang="en-US" sz="1400"/>
                        <a:t>Yes</a:t>
                      </a:r>
                      <a:endParaRPr lang="en-US" sz="1400" dirty="0"/>
                    </a:p>
                  </a:txBody>
                  <a:tcPr marT="0" marB="0"/>
                </a:tc>
                <a:tc>
                  <a:txBody>
                    <a:bodyPr/>
                    <a:lstStyle/>
                    <a:p>
                      <a:pPr algn="ctr"/>
                      <a:r>
                        <a:rPr lang="en-US" sz="1400" b="1">
                          <a:solidFill>
                            <a:srgbClr val="00B050"/>
                          </a:solidFill>
                        </a:rPr>
                        <a:t>Yes – Full Off</a:t>
                      </a:r>
                    </a:p>
                  </a:txBody>
                  <a:tcPr marT="0" marB="0"/>
                </a:tc>
                <a:extLst>
                  <a:ext uri="{0D108BD9-81ED-4DB2-BD59-A6C34878D82A}">
                    <a16:rowId xmlns:a16="http://schemas.microsoft.com/office/drawing/2014/main" val="236405593"/>
                  </a:ext>
                </a:extLst>
              </a:tr>
              <a:tr h="171698">
                <a:tc>
                  <a:txBody>
                    <a:bodyPr/>
                    <a:lstStyle/>
                    <a:p>
                      <a:r>
                        <a:rPr lang="en-US" sz="1400"/>
                        <a:t>Button Trigger</a:t>
                      </a:r>
                    </a:p>
                  </a:txBody>
                  <a:tcPr marT="0" marB="0"/>
                </a:tc>
                <a:tc>
                  <a:txBody>
                    <a:bodyPr/>
                    <a:lstStyle/>
                    <a:p>
                      <a:pPr algn="ctr"/>
                      <a:r>
                        <a:rPr lang="en-US" sz="1400"/>
                        <a:t>None</a:t>
                      </a:r>
                    </a:p>
                  </a:txBody>
                  <a:tcPr marT="0" marB="0"/>
                </a:tc>
                <a:tc>
                  <a:txBody>
                    <a:bodyPr/>
                    <a:lstStyle/>
                    <a:p>
                      <a:pPr algn="ctr"/>
                      <a:r>
                        <a:rPr lang="en-US" sz="1400"/>
                        <a:t>Top</a:t>
                      </a:r>
                    </a:p>
                  </a:txBody>
                  <a:tcPr marT="0" marB="0"/>
                </a:tc>
                <a:tc>
                  <a:txBody>
                    <a:bodyPr/>
                    <a:lstStyle/>
                    <a:p>
                      <a:pPr algn="ctr"/>
                      <a:r>
                        <a:rPr lang="en-US" sz="1400" b="1">
                          <a:solidFill>
                            <a:srgbClr val="00B050"/>
                          </a:solidFill>
                        </a:rPr>
                        <a:t>Top</a:t>
                      </a:r>
                    </a:p>
                  </a:txBody>
                  <a:tcPr marT="0" marB="0"/>
                </a:tc>
                <a:extLst>
                  <a:ext uri="{0D108BD9-81ED-4DB2-BD59-A6C34878D82A}">
                    <a16:rowId xmlns:a16="http://schemas.microsoft.com/office/drawing/2014/main" val="3758670386"/>
                  </a:ext>
                </a:extLst>
              </a:tr>
              <a:tr h="171698">
                <a:tc>
                  <a:txBody>
                    <a:bodyPr/>
                    <a:lstStyle/>
                    <a:p>
                      <a:r>
                        <a:rPr lang="en-US" sz="1400"/>
                        <a:t>Integration Connector</a:t>
                      </a:r>
                    </a:p>
                  </a:txBody>
                  <a:tcPr marT="0" marB="0"/>
                </a:tc>
                <a:tc>
                  <a:txBody>
                    <a:bodyPr/>
                    <a:lstStyle/>
                    <a:p>
                      <a:pPr algn="ctr"/>
                      <a:r>
                        <a:rPr lang="en-US" sz="1400"/>
                        <a:t>No</a:t>
                      </a:r>
                    </a:p>
                  </a:txBody>
                  <a:tcPr marT="0" marB="0"/>
                </a:tc>
                <a:tc>
                  <a:txBody>
                    <a:bodyPr/>
                    <a:lstStyle/>
                    <a:p>
                      <a:pPr algn="ctr"/>
                      <a:r>
                        <a:rPr lang="en-US" sz="1400"/>
                        <a:t>No</a:t>
                      </a:r>
                    </a:p>
                  </a:txBody>
                  <a:tcPr marT="0" marB="0"/>
                </a:tc>
                <a:tc>
                  <a:txBody>
                    <a:bodyPr/>
                    <a:lstStyle/>
                    <a:p>
                      <a:pPr algn="ctr"/>
                      <a:r>
                        <a:rPr lang="en-US" sz="1400" b="1" dirty="0">
                          <a:solidFill>
                            <a:srgbClr val="00B050"/>
                          </a:solidFill>
                        </a:rPr>
                        <a:t>Pin Connectors</a:t>
                      </a:r>
                    </a:p>
                  </a:txBody>
                  <a:tcPr marT="0" marB="0"/>
                </a:tc>
                <a:extLst>
                  <a:ext uri="{0D108BD9-81ED-4DB2-BD59-A6C34878D82A}">
                    <a16:rowId xmlns:a16="http://schemas.microsoft.com/office/drawing/2014/main" val="2396872333"/>
                  </a:ext>
                </a:extLst>
              </a:tr>
            </a:tbl>
          </a:graphicData>
        </a:graphic>
      </p:graphicFrame>
      <p:pic>
        <p:nvPicPr>
          <p:cNvPr id="14" name="Picture 13">
            <a:extLst>
              <a:ext uri="{FF2B5EF4-FFF2-40B4-BE49-F238E27FC236}">
                <a16:creationId xmlns:a16="http://schemas.microsoft.com/office/drawing/2014/main" id="{1E762F0C-F2FD-48BA-A60A-D348A634F00A}"/>
              </a:ext>
            </a:extLst>
          </p:cNvPr>
          <p:cNvPicPr/>
          <p:nvPr/>
        </p:nvPicPr>
        <p:blipFill rotWithShape="1">
          <a:blip r:embed="rId2"/>
          <a:srcRect t="14411" r="49113"/>
          <a:stretch/>
        </p:blipFill>
        <p:spPr>
          <a:xfrm>
            <a:off x="7263013" y="119955"/>
            <a:ext cx="525463" cy="701440"/>
          </a:xfrm>
          <a:prstGeom prst="rect">
            <a:avLst/>
          </a:prstGeom>
        </p:spPr>
      </p:pic>
      <p:pic>
        <p:nvPicPr>
          <p:cNvPr id="16" name="Picture 15">
            <a:extLst>
              <a:ext uri="{FF2B5EF4-FFF2-40B4-BE49-F238E27FC236}">
                <a16:creationId xmlns:a16="http://schemas.microsoft.com/office/drawing/2014/main" id="{F2410505-8327-4172-8AD6-1BC07538A9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884818" y="170528"/>
            <a:ext cx="432620" cy="676627"/>
          </a:xfrm>
          <a:prstGeom prst="rect">
            <a:avLst/>
          </a:prstGeom>
        </p:spPr>
      </p:pic>
      <p:pic>
        <p:nvPicPr>
          <p:cNvPr id="11" name="Picture 10">
            <a:extLst>
              <a:ext uri="{FF2B5EF4-FFF2-40B4-BE49-F238E27FC236}">
                <a16:creationId xmlns:a16="http://schemas.microsoft.com/office/drawing/2014/main" id="{ABA8A9C2-4657-4B53-8E41-AEC6A8D6B2B6}"/>
              </a:ext>
            </a:extLst>
          </p:cNvPr>
          <p:cNvPicPr preferRelativeResize="0">
            <a:picLocks noChangeAspect="1"/>
          </p:cNvPicPr>
          <p:nvPr/>
        </p:nvPicPr>
        <p:blipFill>
          <a:blip r:embed="rId4"/>
          <a:stretch>
            <a:fillRect/>
          </a:stretch>
        </p:blipFill>
        <p:spPr>
          <a:xfrm>
            <a:off x="10724875" y="23935"/>
            <a:ext cx="474880" cy="868680"/>
          </a:xfrm>
          <a:prstGeom prst="rect">
            <a:avLst/>
          </a:prstGeom>
        </p:spPr>
      </p:pic>
    </p:spTree>
    <p:extLst>
      <p:ext uri="{BB962C8B-B14F-4D97-AF65-F5344CB8AC3E}">
        <p14:creationId xmlns:p14="http://schemas.microsoft.com/office/powerpoint/2010/main" val="909945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70A0AE-91EC-4723-B9B8-2D3A457F1847}"/>
              </a:ext>
            </a:extLst>
          </p:cNvPr>
          <p:cNvSpPr>
            <a:spLocks noGrp="1"/>
          </p:cNvSpPr>
          <p:nvPr>
            <p:ph idx="1"/>
          </p:nvPr>
        </p:nvSpPr>
        <p:spPr>
          <a:xfrm>
            <a:off x="226642" y="1427817"/>
            <a:ext cx="4146067" cy="5184187"/>
          </a:xfrm>
        </p:spPr>
        <p:txBody>
          <a:bodyPr/>
          <a:lstStyle/>
          <a:p>
            <a:pPr marL="342900" indent="-342900">
              <a:buFont typeface="Wingdings" panose="05000000000000000000" pitchFamily="2" charset="2"/>
              <a:buChar char="v"/>
            </a:pPr>
            <a:r>
              <a:rPr lang="en-US" sz="1800" b="0" dirty="0"/>
              <a:t>The Genesis XP 7680g offers advantages over one or both of our key competitors, in several key areas.</a:t>
            </a:r>
          </a:p>
          <a:p>
            <a:endParaRPr lang="en-US" sz="900" b="0" dirty="0"/>
          </a:p>
          <a:p>
            <a:pPr marL="342900" indent="-342900">
              <a:buClr>
                <a:srgbClr val="00B050"/>
              </a:buClr>
              <a:buFont typeface="Wingdings" panose="05000000000000000000" pitchFamily="2" charset="2"/>
              <a:buChar char="v"/>
            </a:pPr>
            <a:r>
              <a:rPr lang="en-US" sz="1600" dirty="0"/>
              <a:t>Increased Productivity:  </a:t>
            </a:r>
            <a:r>
              <a:rPr lang="en-US" sz="1600" b="0" dirty="0"/>
              <a:t>Snappiness, Motion Tolerance, </a:t>
            </a:r>
            <a:r>
              <a:rPr lang="en-US" sz="1600" b="0" dirty="0" err="1"/>
              <a:t>DoF</a:t>
            </a:r>
            <a:r>
              <a:rPr lang="en-US" sz="1600" b="0" dirty="0"/>
              <a:t>, Print Contrast </a:t>
            </a:r>
          </a:p>
          <a:p>
            <a:pPr marL="342900" indent="-342900">
              <a:buClr>
                <a:srgbClr val="00B050"/>
              </a:buClr>
              <a:buFont typeface="Wingdings" panose="05000000000000000000" pitchFamily="2" charset="2"/>
              <a:buChar char="v"/>
            </a:pPr>
            <a:endParaRPr lang="en-US" sz="1000" b="0" dirty="0"/>
          </a:p>
          <a:p>
            <a:pPr marL="342900" indent="-342900">
              <a:buClr>
                <a:srgbClr val="00B050"/>
              </a:buClr>
              <a:buFont typeface="Wingdings" panose="05000000000000000000" pitchFamily="2" charset="2"/>
              <a:buChar char="v"/>
            </a:pPr>
            <a:r>
              <a:rPr lang="en-US" sz="1600" dirty="0"/>
              <a:t>Fantastic User Experience: </a:t>
            </a:r>
            <a:r>
              <a:rPr lang="en-US" sz="1600" b="0" dirty="0"/>
              <a:t>User feedback via 360 Tri-Color LED Ring, Warm White Illumination, Automatic Object Detection with Full-Off Illumination, Disinfectant Ready Housing</a:t>
            </a:r>
          </a:p>
          <a:p>
            <a:pPr marL="342900" indent="-342900">
              <a:buClr>
                <a:srgbClr val="00B050"/>
              </a:buClr>
              <a:buFont typeface="Wingdings" panose="05000000000000000000" pitchFamily="2" charset="2"/>
              <a:buChar char="v"/>
            </a:pPr>
            <a:endParaRPr lang="en-US" sz="1000" dirty="0"/>
          </a:p>
          <a:p>
            <a:pPr marL="342900" indent="-342900">
              <a:buClr>
                <a:srgbClr val="00B050"/>
              </a:buClr>
              <a:buFont typeface="Wingdings" panose="05000000000000000000" pitchFamily="2" charset="2"/>
              <a:buChar char="v"/>
            </a:pPr>
            <a:r>
              <a:rPr lang="en-US" sz="1600" dirty="0"/>
              <a:t>Flexible Installation: </a:t>
            </a:r>
            <a:r>
              <a:rPr lang="en-US" sz="1600" b="0" dirty="0"/>
              <a:t>Compact Footprint, Detachable Pivoting Stand, Smart Placement Accessories, Kiosk Integration Ready, Stronger Drop and Tumble Test Ratings</a:t>
            </a:r>
            <a:endParaRPr lang="en-US" sz="1800" b="0" dirty="0"/>
          </a:p>
        </p:txBody>
      </p:sp>
      <p:sp>
        <p:nvSpPr>
          <p:cNvPr id="5" name="Slide Number Placeholder 4">
            <a:extLst>
              <a:ext uri="{FF2B5EF4-FFF2-40B4-BE49-F238E27FC236}">
                <a16:creationId xmlns:a16="http://schemas.microsoft.com/office/drawing/2014/main" id="{B605168D-3740-4D8F-8DDD-0C989516572B}"/>
              </a:ext>
            </a:extLst>
          </p:cNvPr>
          <p:cNvSpPr>
            <a:spLocks noGrp="1"/>
          </p:cNvSpPr>
          <p:nvPr>
            <p:ph type="sldNum" sz="quarter" idx="12"/>
          </p:nvPr>
        </p:nvSpPr>
        <p:spPr>
          <a:xfrm>
            <a:off x="11199755" y="6706698"/>
            <a:ext cx="496945" cy="13824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10" name="Title 1">
            <a:extLst>
              <a:ext uri="{FF2B5EF4-FFF2-40B4-BE49-F238E27FC236}">
                <a16:creationId xmlns:a16="http://schemas.microsoft.com/office/drawing/2014/main" id="{51B939BD-1CDE-42AE-8187-C58EF5DC781C}"/>
              </a:ext>
            </a:extLst>
          </p:cNvPr>
          <p:cNvSpPr txBox="1">
            <a:spLocks/>
          </p:cNvSpPr>
          <p:nvPr/>
        </p:nvSpPr>
        <p:spPr>
          <a:xfrm>
            <a:off x="241231" y="245996"/>
            <a:ext cx="6124400" cy="498610"/>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kern="1200" cap="all"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all" spc="0" normalizeH="0" baseline="0" noProof="0" dirty="0">
                <a:ln>
                  <a:noFill/>
                </a:ln>
                <a:solidFill>
                  <a:prstClr val="black"/>
                </a:solidFill>
                <a:effectLst/>
                <a:uLnTx/>
                <a:uFillTx/>
                <a:latin typeface="Arial Black"/>
                <a:ea typeface="+mj-ea"/>
                <a:cs typeface="+mj-cs"/>
              </a:rPr>
              <a:t>Genesis XP Competitive advantages</a:t>
            </a:r>
          </a:p>
        </p:txBody>
      </p:sp>
      <p:graphicFrame>
        <p:nvGraphicFramePr>
          <p:cNvPr id="11" name="Table 3">
            <a:extLst>
              <a:ext uri="{FF2B5EF4-FFF2-40B4-BE49-F238E27FC236}">
                <a16:creationId xmlns:a16="http://schemas.microsoft.com/office/drawing/2014/main" id="{4325A248-32AD-4B94-8434-9ED263A9A751}"/>
              </a:ext>
            </a:extLst>
          </p:cNvPr>
          <p:cNvGraphicFramePr>
            <a:graphicFrameLocks noGrp="1"/>
          </p:cNvGraphicFramePr>
          <p:nvPr/>
        </p:nvGraphicFramePr>
        <p:xfrm>
          <a:off x="4689231" y="1107180"/>
          <a:ext cx="7276127" cy="5554980"/>
        </p:xfrm>
        <a:graphic>
          <a:graphicData uri="http://schemas.openxmlformats.org/drawingml/2006/table">
            <a:tbl>
              <a:tblPr firstRow="1" bandRow="1">
                <a:tableStyleId>{EB344D84-9AFB-497E-A393-DC336BA19D2E}</a:tableStyleId>
              </a:tblPr>
              <a:tblGrid>
                <a:gridCol w="2180492">
                  <a:extLst>
                    <a:ext uri="{9D8B030D-6E8A-4147-A177-3AD203B41FA5}">
                      <a16:colId xmlns:a16="http://schemas.microsoft.com/office/drawing/2014/main" val="3668613688"/>
                    </a:ext>
                  </a:extLst>
                </a:gridCol>
                <a:gridCol w="1698545">
                  <a:extLst>
                    <a:ext uri="{9D8B030D-6E8A-4147-A177-3AD203B41FA5}">
                      <a16:colId xmlns:a16="http://schemas.microsoft.com/office/drawing/2014/main" val="368935674"/>
                    </a:ext>
                  </a:extLst>
                </a:gridCol>
                <a:gridCol w="1698545">
                  <a:extLst>
                    <a:ext uri="{9D8B030D-6E8A-4147-A177-3AD203B41FA5}">
                      <a16:colId xmlns:a16="http://schemas.microsoft.com/office/drawing/2014/main" val="2063132765"/>
                    </a:ext>
                  </a:extLst>
                </a:gridCol>
                <a:gridCol w="1698545">
                  <a:extLst>
                    <a:ext uri="{9D8B030D-6E8A-4147-A177-3AD203B41FA5}">
                      <a16:colId xmlns:a16="http://schemas.microsoft.com/office/drawing/2014/main" val="534648535"/>
                    </a:ext>
                  </a:extLst>
                </a:gridCol>
              </a:tblGrid>
              <a:tr h="139943">
                <a:tc>
                  <a:txBody>
                    <a:bodyPr/>
                    <a:lstStyle/>
                    <a:p>
                      <a:r>
                        <a:rPr lang="en-US" sz="1350"/>
                        <a:t>Attribute</a:t>
                      </a:r>
                    </a:p>
                  </a:txBody>
                  <a:tcPr marT="0" marB="0"/>
                </a:tc>
                <a:tc>
                  <a:txBody>
                    <a:bodyPr/>
                    <a:lstStyle/>
                    <a:p>
                      <a:pPr algn="ctr"/>
                      <a:r>
                        <a:rPr lang="en-US" sz="1350"/>
                        <a:t>Zebra </a:t>
                      </a:r>
                    </a:p>
                    <a:p>
                      <a:pPr algn="ctr"/>
                      <a:r>
                        <a:rPr lang="en-US" sz="1350"/>
                        <a:t>DS9308</a:t>
                      </a:r>
                    </a:p>
                  </a:txBody>
                  <a:tcPr marT="0" marB="0"/>
                </a:tc>
                <a:tc>
                  <a:txBody>
                    <a:bodyPr/>
                    <a:lstStyle/>
                    <a:p>
                      <a:pPr algn="ctr"/>
                      <a:r>
                        <a:rPr lang="en-US" sz="1350"/>
                        <a:t>Datalogic </a:t>
                      </a:r>
                    </a:p>
                    <a:p>
                      <a:pPr algn="ctr"/>
                      <a:r>
                        <a:rPr lang="en-US" sz="1350"/>
                        <a:t>1500i</a:t>
                      </a:r>
                    </a:p>
                  </a:txBody>
                  <a:tcPr marT="0" marB="0"/>
                </a:tc>
                <a:tc>
                  <a:txBody>
                    <a:bodyPr/>
                    <a:lstStyle/>
                    <a:p>
                      <a:pPr algn="ctr"/>
                      <a:r>
                        <a:rPr lang="en-US" sz="1350" dirty="0"/>
                        <a:t>Genesis XP</a:t>
                      </a:r>
                    </a:p>
                    <a:p>
                      <a:pPr algn="ctr"/>
                      <a:r>
                        <a:rPr lang="en-US" sz="1350" dirty="0"/>
                        <a:t>7680g</a:t>
                      </a:r>
                    </a:p>
                  </a:txBody>
                  <a:tcPr marT="0" marB="0"/>
                </a:tc>
                <a:extLst>
                  <a:ext uri="{0D108BD9-81ED-4DB2-BD59-A6C34878D82A}">
                    <a16:rowId xmlns:a16="http://schemas.microsoft.com/office/drawing/2014/main" val="498262552"/>
                  </a:ext>
                </a:extLst>
              </a:tr>
              <a:tr h="69971">
                <a:tc>
                  <a:txBody>
                    <a:bodyPr/>
                    <a:lstStyle/>
                    <a:p>
                      <a:r>
                        <a:rPr lang="en-US" sz="1350"/>
                        <a:t>Design</a:t>
                      </a:r>
                    </a:p>
                  </a:txBody>
                  <a:tcPr marT="0" marB="0"/>
                </a:tc>
                <a:tc>
                  <a:txBody>
                    <a:bodyPr/>
                    <a:lstStyle/>
                    <a:p>
                      <a:pPr algn="ctr"/>
                      <a:r>
                        <a:rPr lang="en-US" sz="1350"/>
                        <a:t>Traditional</a:t>
                      </a:r>
                    </a:p>
                  </a:txBody>
                  <a:tcPr marT="0" marB="0"/>
                </a:tc>
                <a:tc>
                  <a:txBody>
                    <a:bodyPr/>
                    <a:lstStyle/>
                    <a:p>
                      <a:pPr algn="ctr"/>
                      <a:r>
                        <a:rPr lang="en-US" sz="1350"/>
                        <a:t>Modern</a:t>
                      </a:r>
                    </a:p>
                  </a:txBody>
                  <a:tcPr marT="0" marB="0"/>
                </a:tc>
                <a:tc>
                  <a:txBody>
                    <a:bodyPr/>
                    <a:lstStyle/>
                    <a:p>
                      <a:pPr algn="ctr"/>
                      <a:r>
                        <a:rPr lang="en-US" sz="1350" b="1">
                          <a:solidFill>
                            <a:srgbClr val="00B050"/>
                          </a:solidFill>
                        </a:rPr>
                        <a:t>Modern</a:t>
                      </a:r>
                    </a:p>
                  </a:txBody>
                  <a:tcPr marT="0" marB="0"/>
                </a:tc>
                <a:extLst>
                  <a:ext uri="{0D108BD9-81ED-4DB2-BD59-A6C34878D82A}">
                    <a16:rowId xmlns:a16="http://schemas.microsoft.com/office/drawing/2014/main" val="3972300255"/>
                  </a:ext>
                </a:extLst>
              </a:tr>
              <a:tr h="69971">
                <a:tc>
                  <a:txBody>
                    <a:bodyPr/>
                    <a:lstStyle/>
                    <a:p>
                      <a:r>
                        <a:rPr lang="en-US" sz="1350"/>
                        <a:t>Footprint</a:t>
                      </a:r>
                    </a:p>
                  </a:txBody>
                  <a:tcPr marT="0" marB="0"/>
                </a:tc>
                <a:tc>
                  <a:txBody>
                    <a:bodyPr/>
                    <a:lstStyle/>
                    <a:p>
                      <a:pPr algn="ctr"/>
                      <a:r>
                        <a:rPr lang="en-US" sz="1350"/>
                        <a:t>Bulky</a:t>
                      </a:r>
                    </a:p>
                  </a:txBody>
                  <a:tcPr marT="0" marB="0"/>
                </a:tc>
                <a:tc>
                  <a:txBody>
                    <a:bodyPr/>
                    <a:lstStyle/>
                    <a:p>
                      <a:pPr algn="ctr"/>
                      <a:r>
                        <a:rPr lang="en-US" sz="1350"/>
                        <a:t>Compact</a:t>
                      </a:r>
                    </a:p>
                  </a:txBody>
                  <a:tcPr marT="0" marB="0"/>
                </a:tc>
                <a:tc>
                  <a:txBody>
                    <a:bodyPr/>
                    <a:lstStyle/>
                    <a:p>
                      <a:pPr algn="ctr"/>
                      <a:r>
                        <a:rPr lang="en-US" sz="1350" b="1">
                          <a:solidFill>
                            <a:srgbClr val="00B050"/>
                          </a:solidFill>
                        </a:rPr>
                        <a:t>Compact</a:t>
                      </a:r>
                    </a:p>
                  </a:txBody>
                  <a:tcPr marT="0" marB="0"/>
                </a:tc>
                <a:extLst>
                  <a:ext uri="{0D108BD9-81ED-4DB2-BD59-A6C34878D82A}">
                    <a16:rowId xmlns:a16="http://schemas.microsoft.com/office/drawing/2014/main" val="4172547801"/>
                  </a:ext>
                </a:extLst>
              </a:tr>
              <a:tr h="69971">
                <a:tc>
                  <a:txBody>
                    <a:bodyPr/>
                    <a:lstStyle/>
                    <a:p>
                      <a:r>
                        <a:rPr lang="en-US" sz="1350"/>
                        <a:t>Accessories</a:t>
                      </a:r>
                    </a:p>
                  </a:txBody>
                  <a:tcPr marT="0" marB="0"/>
                </a:tc>
                <a:tc>
                  <a:txBody>
                    <a:bodyPr/>
                    <a:lstStyle/>
                    <a:p>
                      <a:pPr algn="ctr"/>
                      <a:r>
                        <a:rPr lang="en-US" sz="1350"/>
                        <a:t>No</a:t>
                      </a:r>
                    </a:p>
                  </a:txBody>
                  <a:tcPr marT="0" marB="0"/>
                </a:tc>
                <a:tc>
                  <a:txBody>
                    <a:bodyPr/>
                    <a:lstStyle/>
                    <a:p>
                      <a:pPr algn="ctr"/>
                      <a:r>
                        <a:rPr lang="en-US" sz="1350"/>
                        <a:t>?</a:t>
                      </a:r>
                    </a:p>
                  </a:txBody>
                  <a:tcPr marT="0" marB="0"/>
                </a:tc>
                <a:tc>
                  <a:txBody>
                    <a:bodyPr/>
                    <a:lstStyle/>
                    <a:p>
                      <a:pPr algn="ctr"/>
                      <a:r>
                        <a:rPr lang="en-US" sz="1350" b="1">
                          <a:solidFill>
                            <a:srgbClr val="00B050"/>
                          </a:solidFill>
                        </a:rPr>
                        <a:t>Yes</a:t>
                      </a:r>
                    </a:p>
                  </a:txBody>
                  <a:tcPr marT="0" marB="0"/>
                </a:tc>
                <a:extLst>
                  <a:ext uri="{0D108BD9-81ED-4DB2-BD59-A6C34878D82A}">
                    <a16:rowId xmlns:a16="http://schemas.microsoft.com/office/drawing/2014/main" val="3476752328"/>
                  </a:ext>
                </a:extLst>
              </a:tr>
              <a:tr h="69971">
                <a:tc>
                  <a:txBody>
                    <a:bodyPr/>
                    <a:lstStyle/>
                    <a:p>
                      <a:r>
                        <a:rPr lang="en-US" sz="1350" err="1"/>
                        <a:t>DRH</a:t>
                      </a:r>
                      <a:endParaRPr lang="en-US" sz="1350"/>
                    </a:p>
                  </a:txBody>
                  <a:tcPr marT="0" marB="0"/>
                </a:tc>
                <a:tc>
                  <a:txBody>
                    <a:bodyPr/>
                    <a:lstStyle/>
                    <a:p>
                      <a:pPr algn="ctr"/>
                      <a:r>
                        <a:rPr lang="en-US" sz="1350"/>
                        <a:t>No</a:t>
                      </a:r>
                    </a:p>
                  </a:txBody>
                  <a:tcPr marT="0" marB="0"/>
                </a:tc>
                <a:tc>
                  <a:txBody>
                    <a:bodyPr/>
                    <a:lstStyle/>
                    <a:p>
                      <a:pPr algn="ctr"/>
                      <a:r>
                        <a:rPr lang="en-US" sz="1350"/>
                        <a:t>No</a:t>
                      </a:r>
                    </a:p>
                  </a:txBody>
                  <a:tcPr marT="0" marB="0"/>
                </a:tc>
                <a:tc>
                  <a:txBody>
                    <a:bodyPr/>
                    <a:lstStyle/>
                    <a:p>
                      <a:pPr algn="ctr"/>
                      <a:r>
                        <a:rPr lang="en-US" sz="1350" b="1">
                          <a:solidFill>
                            <a:srgbClr val="00B050"/>
                          </a:solidFill>
                        </a:rPr>
                        <a:t>Yes</a:t>
                      </a:r>
                    </a:p>
                  </a:txBody>
                  <a:tcPr marT="0" marB="0"/>
                </a:tc>
                <a:extLst>
                  <a:ext uri="{0D108BD9-81ED-4DB2-BD59-A6C34878D82A}">
                    <a16:rowId xmlns:a16="http://schemas.microsoft.com/office/drawing/2014/main" val="889481596"/>
                  </a:ext>
                </a:extLst>
              </a:tr>
              <a:tr h="69971">
                <a:tc>
                  <a:txBody>
                    <a:bodyPr/>
                    <a:lstStyle/>
                    <a:p>
                      <a:r>
                        <a:rPr lang="en-US" sz="1350"/>
                        <a:t>Kiosk Ready</a:t>
                      </a:r>
                    </a:p>
                  </a:txBody>
                  <a:tcPr marT="0" marB="0"/>
                </a:tc>
                <a:tc>
                  <a:txBody>
                    <a:bodyPr/>
                    <a:lstStyle/>
                    <a:p>
                      <a:pPr algn="ctr"/>
                      <a:r>
                        <a:rPr lang="en-US" sz="1350"/>
                        <a:t>No</a:t>
                      </a:r>
                    </a:p>
                  </a:txBody>
                  <a:tcPr marT="0" marB="0"/>
                </a:tc>
                <a:tc>
                  <a:txBody>
                    <a:bodyPr/>
                    <a:lstStyle/>
                    <a:p>
                      <a:pPr algn="ctr"/>
                      <a:r>
                        <a:rPr lang="en-US" sz="1350"/>
                        <a:t>Yes</a:t>
                      </a:r>
                    </a:p>
                  </a:txBody>
                  <a:tcPr marT="0" marB="0"/>
                </a:tc>
                <a:tc>
                  <a:txBody>
                    <a:bodyPr/>
                    <a:lstStyle/>
                    <a:p>
                      <a:pPr algn="ctr"/>
                      <a:r>
                        <a:rPr lang="en-US" sz="1350" b="1">
                          <a:solidFill>
                            <a:srgbClr val="00B050"/>
                          </a:solidFill>
                        </a:rPr>
                        <a:t>Yes</a:t>
                      </a:r>
                    </a:p>
                  </a:txBody>
                  <a:tcPr marT="0" marB="0"/>
                </a:tc>
                <a:extLst>
                  <a:ext uri="{0D108BD9-81ED-4DB2-BD59-A6C34878D82A}">
                    <a16:rowId xmlns:a16="http://schemas.microsoft.com/office/drawing/2014/main" val="2683553725"/>
                  </a:ext>
                </a:extLst>
              </a:tr>
              <a:tr h="69971">
                <a:tc>
                  <a:txBody>
                    <a:bodyPr/>
                    <a:lstStyle/>
                    <a:p>
                      <a:r>
                        <a:rPr lang="en-US" sz="1350"/>
                        <a:t>IP Rating</a:t>
                      </a:r>
                    </a:p>
                  </a:txBody>
                  <a:tcPr marT="0" marB="0"/>
                </a:tc>
                <a:tc>
                  <a:txBody>
                    <a:bodyPr/>
                    <a:lstStyle/>
                    <a:p>
                      <a:pPr algn="ctr"/>
                      <a:r>
                        <a:rPr lang="en-US" sz="1350"/>
                        <a:t>IP52</a:t>
                      </a:r>
                    </a:p>
                  </a:txBody>
                  <a:tcPr marT="0" marB="0"/>
                </a:tc>
                <a:tc>
                  <a:txBody>
                    <a:bodyPr/>
                    <a:lstStyle/>
                    <a:p>
                      <a:pPr algn="ctr"/>
                      <a:r>
                        <a:rPr lang="en-US" sz="1350"/>
                        <a:t>IP52</a:t>
                      </a:r>
                    </a:p>
                  </a:txBody>
                  <a:tcPr marT="0" marB="0"/>
                </a:tc>
                <a:tc>
                  <a:txBody>
                    <a:bodyPr/>
                    <a:lstStyle/>
                    <a:p>
                      <a:pPr algn="ctr"/>
                      <a:r>
                        <a:rPr lang="en-US" sz="1350" b="0">
                          <a:solidFill>
                            <a:schemeClr val="tx1"/>
                          </a:solidFill>
                        </a:rPr>
                        <a:t>IP52</a:t>
                      </a:r>
                    </a:p>
                  </a:txBody>
                  <a:tcPr marT="0" marB="0"/>
                </a:tc>
                <a:extLst>
                  <a:ext uri="{0D108BD9-81ED-4DB2-BD59-A6C34878D82A}">
                    <a16:rowId xmlns:a16="http://schemas.microsoft.com/office/drawing/2014/main" val="3765391419"/>
                  </a:ext>
                </a:extLst>
              </a:tr>
              <a:tr h="69971">
                <a:tc>
                  <a:txBody>
                    <a:bodyPr/>
                    <a:lstStyle/>
                    <a:p>
                      <a:r>
                        <a:rPr lang="en-US" sz="1350"/>
                        <a:t>Drops</a:t>
                      </a:r>
                    </a:p>
                  </a:txBody>
                  <a:tcPr marT="0" marB="0"/>
                </a:tc>
                <a:tc>
                  <a:txBody>
                    <a:bodyPr/>
                    <a:lstStyle/>
                    <a:p>
                      <a:pPr algn="ctr"/>
                      <a:r>
                        <a:rPr lang="en-US" sz="1350"/>
                        <a:t>1.5m</a:t>
                      </a:r>
                    </a:p>
                  </a:txBody>
                  <a:tcPr marT="0" marB="0"/>
                </a:tc>
                <a:tc>
                  <a:txBody>
                    <a:bodyPr/>
                    <a:lstStyle/>
                    <a:p>
                      <a:pPr algn="ctr"/>
                      <a:r>
                        <a:rPr lang="en-US" sz="1350"/>
                        <a:t>1.2m</a:t>
                      </a:r>
                    </a:p>
                  </a:txBody>
                  <a:tcPr marT="0" marB="0"/>
                </a:tc>
                <a:tc>
                  <a:txBody>
                    <a:bodyPr/>
                    <a:lstStyle/>
                    <a:p>
                      <a:pPr algn="ctr"/>
                      <a:r>
                        <a:rPr lang="en-US" sz="1350" b="1" dirty="0">
                          <a:solidFill>
                            <a:srgbClr val="00B050"/>
                          </a:solidFill>
                        </a:rPr>
                        <a:t>50 @ 1.5m</a:t>
                      </a:r>
                    </a:p>
                  </a:txBody>
                  <a:tcPr marT="0" marB="0"/>
                </a:tc>
                <a:extLst>
                  <a:ext uri="{0D108BD9-81ED-4DB2-BD59-A6C34878D82A}">
                    <a16:rowId xmlns:a16="http://schemas.microsoft.com/office/drawing/2014/main" val="2816618285"/>
                  </a:ext>
                </a:extLst>
              </a:tr>
              <a:tr h="69971">
                <a:tc>
                  <a:txBody>
                    <a:bodyPr/>
                    <a:lstStyle/>
                    <a:p>
                      <a:r>
                        <a:rPr lang="en-US" sz="1350"/>
                        <a:t>Tumbles</a:t>
                      </a:r>
                    </a:p>
                  </a:txBody>
                  <a:tcPr marT="0" marB="0"/>
                </a:tc>
                <a:tc>
                  <a:txBody>
                    <a:bodyPr/>
                    <a:lstStyle/>
                    <a:p>
                      <a:pPr algn="ctr"/>
                      <a:r>
                        <a:rPr lang="en-US" sz="1350"/>
                        <a:t>1k 0.5m</a:t>
                      </a:r>
                    </a:p>
                  </a:txBody>
                  <a:tcPr marT="0" marB="0"/>
                </a:tc>
                <a:tc>
                  <a:txBody>
                    <a:bodyPr/>
                    <a:lstStyle/>
                    <a:p>
                      <a:pPr algn="ctr"/>
                      <a:r>
                        <a:rPr lang="en-US" sz="1350"/>
                        <a:t>N/A</a:t>
                      </a:r>
                    </a:p>
                  </a:txBody>
                  <a:tcPr marT="0" marB="0"/>
                </a:tc>
                <a:tc>
                  <a:txBody>
                    <a:bodyPr/>
                    <a:lstStyle/>
                    <a:p>
                      <a:pPr algn="ctr"/>
                      <a:r>
                        <a:rPr lang="en-US" sz="1350" b="1" dirty="0">
                          <a:solidFill>
                            <a:srgbClr val="00B050"/>
                          </a:solidFill>
                        </a:rPr>
                        <a:t>1k @ 0.5m</a:t>
                      </a:r>
                    </a:p>
                  </a:txBody>
                  <a:tcPr marT="0" marB="0"/>
                </a:tc>
                <a:extLst>
                  <a:ext uri="{0D108BD9-81ED-4DB2-BD59-A6C34878D82A}">
                    <a16:rowId xmlns:a16="http://schemas.microsoft.com/office/drawing/2014/main" val="1384998275"/>
                  </a:ext>
                </a:extLst>
              </a:tr>
              <a:tr h="69971">
                <a:tc>
                  <a:txBody>
                    <a:bodyPr/>
                    <a:lstStyle/>
                    <a:p>
                      <a:r>
                        <a:rPr lang="en-US" sz="1350"/>
                        <a:t>Image Sensor</a:t>
                      </a:r>
                    </a:p>
                  </a:txBody>
                  <a:tcPr marT="0" marB="0"/>
                </a:tc>
                <a:tc>
                  <a:txBody>
                    <a:bodyPr/>
                    <a:lstStyle/>
                    <a:p>
                      <a:pPr algn="ctr"/>
                      <a:r>
                        <a:rPr lang="en-US" sz="1350"/>
                        <a:t>1280 x 800</a:t>
                      </a:r>
                    </a:p>
                  </a:txBody>
                  <a:tcPr marT="0" marB="0"/>
                </a:tc>
                <a:tc>
                  <a:txBody>
                    <a:bodyPr/>
                    <a:lstStyle/>
                    <a:p>
                      <a:pPr algn="ctr"/>
                      <a:r>
                        <a:rPr lang="en-US" sz="1350"/>
                        <a:t>1280 x 800</a:t>
                      </a:r>
                    </a:p>
                  </a:txBody>
                  <a:tcPr marT="0" marB="0"/>
                </a:tc>
                <a:tc>
                  <a:txBody>
                    <a:bodyPr/>
                    <a:lstStyle/>
                    <a:p>
                      <a:pPr algn="ctr"/>
                      <a:r>
                        <a:rPr lang="en-US" sz="1350" b="0">
                          <a:solidFill>
                            <a:schemeClr val="tx1"/>
                          </a:solidFill>
                        </a:rPr>
                        <a:t>1280 x 800</a:t>
                      </a:r>
                    </a:p>
                  </a:txBody>
                  <a:tcPr marT="0" marB="0"/>
                </a:tc>
                <a:extLst>
                  <a:ext uri="{0D108BD9-81ED-4DB2-BD59-A6C34878D82A}">
                    <a16:rowId xmlns:a16="http://schemas.microsoft.com/office/drawing/2014/main" val="3840313247"/>
                  </a:ext>
                </a:extLst>
              </a:tr>
              <a:tr h="69971">
                <a:tc>
                  <a:txBody>
                    <a:bodyPr/>
                    <a:lstStyle/>
                    <a:p>
                      <a:r>
                        <a:rPr lang="en-US" sz="1350"/>
                        <a:t>Snappiness</a:t>
                      </a:r>
                    </a:p>
                  </a:txBody>
                  <a:tcPr marT="0" marB="0"/>
                </a:tc>
                <a:tc>
                  <a:txBody>
                    <a:bodyPr/>
                    <a:lstStyle/>
                    <a:p>
                      <a:pPr algn="ctr"/>
                      <a:r>
                        <a:rPr lang="en-US" sz="1350"/>
                        <a:t>++</a:t>
                      </a:r>
                    </a:p>
                  </a:txBody>
                  <a:tcPr marT="0" marB="0"/>
                </a:tc>
                <a:tc>
                  <a:txBody>
                    <a:bodyPr/>
                    <a:lstStyle/>
                    <a:p>
                      <a:pPr algn="ctr"/>
                      <a:r>
                        <a:rPr lang="en-US" sz="1350"/>
                        <a:t>+</a:t>
                      </a:r>
                    </a:p>
                  </a:txBody>
                  <a:tcPr marT="0" marB="0"/>
                </a:tc>
                <a:tc>
                  <a:txBody>
                    <a:bodyPr/>
                    <a:lstStyle/>
                    <a:p>
                      <a:pPr algn="ctr"/>
                      <a:r>
                        <a:rPr lang="en-US" sz="1350" b="1">
                          <a:solidFill>
                            <a:srgbClr val="00B050"/>
                          </a:solidFill>
                        </a:rPr>
                        <a:t>+++</a:t>
                      </a:r>
                    </a:p>
                  </a:txBody>
                  <a:tcPr marT="0" marB="0"/>
                </a:tc>
                <a:extLst>
                  <a:ext uri="{0D108BD9-81ED-4DB2-BD59-A6C34878D82A}">
                    <a16:rowId xmlns:a16="http://schemas.microsoft.com/office/drawing/2014/main" val="3197102332"/>
                  </a:ext>
                </a:extLst>
              </a:tr>
              <a:tr h="69971">
                <a:tc>
                  <a:txBody>
                    <a:bodyPr/>
                    <a:lstStyle/>
                    <a:p>
                      <a:r>
                        <a:rPr lang="en-US" sz="1350"/>
                        <a:t>Motion Tolerance</a:t>
                      </a:r>
                    </a:p>
                  </a:txBody>
                  <a:tcPr marT="0" marB="0"/>
                </a:tc>
                <a:tc>
                  <a:txBody>
                    <a:bodyPr/>
                    <a:lstStyle/>
                    <a:p>
                      <a:pPr algn="ctr"/>
                      <a:r>
                        <a:rPr lang="en-US" sz="1350"/>
                        <a:t>3 m/s</a:t>
                      </a:r>
                    </a:p>
                  </a:txBody>
                  <a:tcPr marT="0" marB="0"/>
                </a:tc>
                <a:tc>
                  <a:txBody>
                    <a:bodyPr/>
                    <a:lstStyle/>
                    <a:p>
                      <a:pPr algn="ctr"/>
                      <a:r>
                        <a:rPr lang="en-US" sz="1350"/>
                        <a:t>1.5 m/s</a:t>
                      </a:r>
                    </a:p>
                  </a:txBody>
                  <a:tcPr marT="0" marB="0"/>
                </a:tc>
                <a:tc>
                  <a:txBody>
                    <a:bodyPr/>
                    <a:lstStyle/>
                    <a:p>
                      <a:pPr algn="ctr"/>
                      <a:r>
                        <a:rPr lang="en-US" sz="1350" b="1">
                          <a:solidFill>
                            <a:srgbClr val="00B050"/>
                          </a:solidFill>
                        </a:rPr>
                        <a:t>4 m/s</a:t>
                      </a:r>
                    </a:p>
                  </a:txBody>
                  <a:tcPr marT="0" marB="0"/>
                </a:tc>
                <a:extLst>
                  <a:ext uri="{0D108BD9-81ED-4DB2-BD59-A6C34878D82A}">
                    <a16:rowId xmlns:a16="http://schemas.microsoft.com/office/drawing/2014/main" val="1742030711"/>
                  </a:ext>
                </a:extLst>
              </a:tr>
              <a:tr h="69971">
                <a:tc>
                  <a:txBody>
                    <a:bodyPr/>
                    <a:lstStyle/>
                    <a:p>
                      <a:r>
                        <a:rPr lang="en-US" sz="1350"/>
                        <a:t>Min Print Contrast</a:t>
                      </a:r>
                    </a:p>
                  </a:txBody>
                  <a:tcPr marT="0" marB="0"/>
                </a:tc>
                <a:tc>
                  <a:txBody>
                    <a:bodyPr/>
                    <a:lstStyle/>
                    <a:p>
                      <a:pPr algn="ctr"/>
                      <a:r>
                        <a:rPr lang="en-US" sz="1350"/>
                        <a:t>15%</a:t>
                      </a:r>
                    </a:p>
                  </a:txBody>
                  <a:tcPr marT="0" marB="0"/>
                </a:tc>
                <a:tc>
                  <a:txBody>
                    <a:bodyPr/>
                    <a:lstStyle/>
                    <a:p>
                      <a:pPr algn="ctr"/>
                      <a:r>
                        <a:rPr lang="en-US" sz="1350"/>
                        <a:t>25%</a:t>
                      </a:r>
                    </a:p>
                  </a:txBody>
                  <a:tcPr marT="0" marB="0"/>
                </a:tc>
                <a:tc>
                  <a:txBody>
                    <a:bodyPr/>
                    <a:lstStyle/>
                    <a:p>
                      <a:pPr algn="ctr"/>
                      <a:r>
                        <a:rPr lang="en-US" sz="1350" b="1">
                          <a:solidFill>
                            <a:srgbClr val="00B050"/>
                          </a:solidFill>
                        </a:rPr>
                        <a:t>20%</a:t>
                      </a:r>
                    </a:p>
                  </a:txBody>
                  <a:tcPr marT="0" marB="0"/>
                </a:tc>
                <a:extLst>
                  <a:ext uri="{0D108BD9-81ED-4DB2-BD59-A6C34878D82A}">
                    <a16:rowId xmlns:a16="http://schemas.microsoft.com/office/drawing/2014/main" val="1161962723"/>
                  </a:ext>
                </a:extLst>
              </a:tr>
              <a:tr h="69971">
                <a:tc>
                  <a:txBody>
                    <a:bodyPr/>
                    <a:lstStyle/>
                    <a:p>
                      <a:r>
                        <a:rPr lang="en-US" sz="1350"/>
                        <a:t>Resolution</a:t>
                      </a:r>
                    </a:p>
                  </a:txBody>
                  <a:tcPr marT="0" marB="0"/>
                </a:tc>
                <a:tc>
                  <a:txBody>
                    <a:bodyPr/>
                    <a:lstStyle/>
                    <a:p>
                      <a:pPr algn="ctr"/>
                      <a:r>
                        <a:rPr lang="en-US" sz="1350"/>
                        <a:t>C39: 3mil</a:t>
                      </a:r>
                    </a:p>
                  </a:txBody>
                  <a:tcPr marT="0" marB="0"/>
                </a:tc>
                <a:tc>
                  <a:txBody>
                    <a:bodyPr/>
                    <a:lstStyle/>
                    <a:p>
                      <a:pPr algn="ctr"/>
                      <a:r>
                        <a:rPr lang="en-US" sz="1350"/>
                        <a:t>C39: 5mil</a:t>
                      </a:r>
                    </a:p>
                  </a:txBody>
                  <a:tcPr marT="0" marB="0"/>
                </a:tc>
                <a:tc>
                  <a:txBody>
                    <a:bodyPr/>
                    <a:lstStyle/>
                    <a:p>
                      <a:pPr algn="ctr"/>
                      <a:r>
                        <a:rPr lang="en-US" sz="1350" b="1" dirty="0">
                          <a:solidFill>
                            <a:srgbClr val="00B050"/>
                          </a:solidFill>
                        </a:rPr>
                        <a:t>C39: 3mil</a:t>
                      </a:r>
                    </a:p>
                  </a:txBody>
                  <a:tcPr marT="0" marB="0"/>
                </a:tc>
                <a:extLst>
                  <a:ext uri="{0D108BD9-81ED-4DB2-BD59-A6C34878D82A}">
                    <a16:rowId xmlns:a16="http://schemas.microsoft.com/office/drawing/2014/main" val="1936410138"/>
                  </a:ext>
                </a:extLst>
              </a:tr>
              <a:tr h="69971">
                <a:tc>
                  <a:txBody>
                    <a:bodyPr/>
                    <a:lstStyle/>
                    <a:p>
                      <a:r>
                        <a:rPr lang="en-US" sz="1350" err="1"/>
                        <a:t>DOF</a:t>
                      </a:r>
                      <a:r>
                        <a:rPr lang="en-US" sz="1350"/>
                        <a:t> 13mil</a:t>
                      </a:r>
                    </a:p>
                  </a:txBody>
                  <a:tcPr marT="0" marB="0"/>
                </a:tc>
                <a:tc>
                  <a:txBody>
                    <a:bodyPr/>
                    <a:lstStyle/>
                    <a:p>
                      <a:pPr algn="ctr"/>
                      <a:r>
                        <a:rPr lang="en-US" sz="1350"/>
                        <a:t>0-224mm</a:t>
                      </a:r>
                    </a:p>
                  </a:txBody>
                  <a:tcPr marT="0" marB="0"/>
                </a:tc>
                <a:tc>
                  <a:txBody>
                    <a:bodyPr/>
                    <a:lstStyle/>
                    <a:p>
                      <a:pPr algn="ctr"/>
                      <a:r>
                        <a:rPr lang="en-US" sz="1350"/>
                        <a:t>0-250mm</a:t>
                      </a:r>
                    </a:p>
                  </a:txBody>
                  <a:tcPr marT="0" marB="0"/>
                </a:tc>
                <a:tc>
                  <a:txBody>
                    <a:bodyPr/>
                    <a:lstStyle/>
                    <a:p>
                      <a:pPr marL="0" algn="ctr" defTabSz="914400" rtl="0" eaLnBrk="1" latinLnBrk="0" hangingPunct="1"/>
                      <a:r>
                        <a:rPr lang="en-US" sz="1350" b="1" kern="1200" dirty="0">
                          <a:solidFill>
                            <a:srgbClr val="00B050"/>
                          </a:solidFill>
                          <a:latin typeface="+mn-lt"/>
                          <a:ea typeface="+mn-ea"/>
                          <a:cs typeface="+mn-cs"/>
                        </a:rPr>
                        <a:t>0-260mm</a:t>
                      </a:r>
                    </a:p>
                  </a:txBody>
                  <a:tcPr marT="0" marB="0"/>
                </a:tc>
                <a:extLst>
                  <a:ext uri="{0D108BD9-81ED-4DB2-BD59-A6C34878D82A}">
                    <a16:rowId xmlns:a16="http://schemas.microsoft.com/office/drawing/2014/main" val="1487947630"/>
                  </a:ext>
                </a:extLst>
              </a:tr>
              <a:tr h="69971">
                <a:tc>
                  <a:txBody>
                    <a:bodyPr/>
                    <a:lstStyle/>
                    <a:p>
                      <a:r>
                        <a:rPr lang="en-US" sz="1350" err="1"/>
                        <a:t>FOV</a:t>
                      </a:r>
                      <a:endParaRPr lang="en-US" sz="1350"/>
                    </a:p>
                  </a:txBody>
                  <a:tcPr marT="0" marB="0"/>
                </a:tc>
                <a:tc>
                  <a:txBody>
                    <a:bodyPr/>
                    <a:lstStyle/>
                    <a:p>
                      <a:pPr algn="ctr"/>
                      <a:r>
                        <a:rPr lang="en-US" sz="1350"/>
                        <a:t>52 x 33</a:t>
                      </a:r>
                    </a:p>
                  </a:txBody>
                  <a:tcPr marT="0" marB="0"/>
                </a:tc>
                <a:tc>
                  <a:txBody>
                    <a:bodyPr/>
                    <a:lstStyle/>
                    <a:p>
                      <a:pPr algn="ctr"/>
                      <a:r>
                        <a:rPr lang="en-US" sz="1350"/>
                        <a:t>?</a:t>
                      </a:r>
                    </a:p>
                  </a:txBody>
                  <a:tcPr marT="0" marB="0"/>
                </a:tc>
                <a:tc>
                  <a:txBody>
                    <a:bodyPr/>
                    <a:lstStyle/>
                    <a:p>
                      <a:pPr algn="ctr"/>
                      <a:r>
                        <a:rPr lang="en-US" sz="1350" b="0">
                          <a:solidFill>
                            <a:schemeClr val="tx1"/>
                          </a:solidFill>
                        </a:rPr>
                        <a:t>48 x 30</a:t>
                      </a:r>
                    </a:p>
                  </a:txBody>
                  <a:tcPr marT="0" marB="0"/>
                </a:tc>
                <a:extLst>
                  <a:ext uri="{0D108BD9-81ED-4DB2-BD59-A6C34878D82A}">
                    <a16:rowId xmlns:a16="http://schemas.microsoft.com/office/drawing/2014/main" val="2655681933"/>
                  </a:ext>
                </a:extLst>
              </a:tr>
              <a:tr h="69971">
                <a:tc>
                  <a:txBody>
                    <a:bodyPr/>
                    <a:lstStyle/>
                    <a:p>
                      <a:r>
                        <a:rPr lang="en-US" sz="1350"/>
                        <a:t>Resolution</a:t>
                      </a:r>
                    </a:p>
                  </a:txBody>
                  <a:tcPr marT="0" marB="0"/>
                </a:tc>
                <a:tc>
                  <a:txBody>
                    <a:bodyPr/>
                    <a:lstStyle/>
                    <a:p>
                      <a:pPr algn="ctr"/>
                      <a:r>
                        <a:rPr lang="en-US" sz="1350"/>
                        <a:t>C39: 3mil</a:t>
                      </a:r>
                    </a:p>
                  </a:txBody>
                  <a:tcPr marT="0" marB="0"/>
                </a:tc>
                <a:tc>
                  <a:txBody>
                    <a:bodyPr/>
                    <a:lstStyle/>
                    <a:p>
                      <a:pPr algn="ctr"/>
                      <a:r>
                        <a:rPr lang="en-US" sz="1350"/>
                        <a:t>C39: 5mil</a:t>
                      </a:r>
                    </a:p>
                  </a:txBody>
                  <a:tcPr marT="0" marB="0"/>
                </a:tc>
                <a:tc>
                  <a:txBody>
                    <a:bodyPr/>
                    <a:lstStyle/>
                    <a:p>
                      <a:pPr algn="ctr"/>
                      <a:r>
                        <a:rPr lang="en-US" sz="1350" b="1">
                          <a:solidFill>
                            <a:srgbClr val="00B050"/>
                          </a:solidFill>
                        </a:rPr>
                        <a:t>C39: 3mil</a:t>
                      </a:r>
                    </a:p>
                  </a:txBody>
                  <a:tcPr marT="0" marB="0"/>
                </a:tc>
                <a:extLst>
                  <a:ext uri="{0D108BD9-81ED-4DB2-BD59-A6C34878D82A}">
                    <a16:rowId xmlns:a16="http://schemas.microsoft.com/office/drawing/2014/main" val="2986565031"/>
                  </a:ext>
                </a:extLst>
              </a:tr>
              <a:tr h="139943">
                <a:tc>
                  <a:txBody>
                    <a:bodyPr/>
                    <a:lstStyle/>
                    <a:p>
                      <a:r>
                        <a:rPr lang="en-US" sz="1350"/>
                        <a:t>Decode</a:t>
                      </a:r>
                    </a:p>
                  </a:txBody>
                  <a:tcPr marT="0" marB="0"/>
                </a:tc>
                <a:tc>
                  <a:txBody>
                    <a:bodyPr/>
                    <a:lstStyle/>
                    <a:p>
                      <a:pPr algn="ctr"/>
                      <a:r>
                        <a:rPr lang="en-US" sz="1350"/>
                        <a:t>1D, 2D, PDF, </a:t>
                      </a:r>
                      <a:r>
                        <a:rPr lang="en-US" sz="1350" err="1"/>
                        <a:t>Dotcode</a:t>
                      </a:r>
                      <a:endParaRPr lang="en-US" sz="1350"/>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50"/>
                        <a:t>1D, 2D, PDF</a:t>
                      </a:r>
                    </a:p>
                  </a:txBody>
                  <a:tcPr marT="0" marB="0"/>
                </a:tc>
                <a:tc>
                  <a:txBody>
                    <a:bodyPr/>
                    <a:lstStyle/>
                    <a:p>
                      <a:pPr algn="ctr"/>
                      <a:r>
                        <a:rPr lang="en-US" sz="1350" b="1">
                          <a:solidFill>
                            <a:srgbClr val="00B050"/>
                          </a:solidFill>
                        </a:rPr>
                        <a:t>1D, 2D, PDF, </a:t>
                      </a:r>
                      <a:r>
                        <a:rPr lang="en-US" sz="1350" b="1" err="1">
                          <a:solidFill>
                            <a:srgbClr val="00B050"/>
                          </a:solidFill>
                        </a:rPr>
                        <a:t>Dotcode</a:t>
                      </a:r>
                      <a:endParaRPr lang="en-US" sz="1350" b="1">
                        <a:solidFill>
                          <a:srgbClr val="00B050"/>
                        </a:solidFill>
                      </a:endParaRPr>
                    </a:p>
                  </a:txBody>
                  <a:tcPr marT="0" marB="0"/>
                </a:tc>
                <a:extLst>
                  <a:ext uri="{0D108BD9-81ED-4DB2-BD59-A6C34878D82A}">
                    <a16:rowId xmlns:a16="http://schemas.microsoft.com/office/drawing/2014/main" val="2110928915"/>
                  </a:ext>
                </a:extLst>
              </a:tr>
              <a:tr h="69971">
                <a:tc>
                  <a:txBody>
                    <a:bodyPr/>
                    <a:lstStyle/>
                    <a:p>
                      <a:r>
                        <a:rPr lang="en-US" sz="1350"/>
                        <a:t>OCR</a:t>
                      </a:r>
                    </a:p>
                  </a:txBody>
                  <a:tcPr marT="0" marB="0"/>
                </a:tc>
                <a:tc>
                  <a:txBody>
                    <a:bodyPr/>
                    <a:lstStyle/>
                    <a:p>
                      <a:pPr algn="ctr"/>
                      <a:r>
                        <a:rPr lang="en-US" sz="1350"/>
                        <a:t>Yes</a:t>
                      </a:r>
                    </a:p>
                  </a:txBody>
                  <a:tcPr marT="0" marB="0"/>
                </a:tc>
                <a:tc>
                  <a:txBody>
                    <a:bodyPr/>
                    <a:lstStyle/>
                    <a:p>
                      <a:pPr algn="ctr"/>
                      <a:r>
                        <a:rPr lang="en-US" sz="1350"/>
                        <a:t>No</a:t>
                      </a:r>
                    </a:p>
                  </a:txBody>
                  <a:tcPr marT="0" marB="0"/>
                </a:tc>
                <a:tc>
                  <a:txBody>
                    <a:bodyPr/>
                    <a:lstStyle/>
                    <a:p>
                      <a:pPr algn="ctr"/>
                      <a:r>
                        <a:rPr lang="en-US" sz="1350" b="1">
                          <a:solidFill>
                            <a:srgbClr val="00B050"/>
                          </a:solidFill>
                        </a:rPr>
                        <a:t>Yes</a:t>
                      </a:r>
                    </a:p>
                  </a:txBody>
                  <a:tcPr marT="0" marB="0"/>
                </a:tc>
                <a:extLst>
                  <a:ext uri="{0D108BD9-81ED-4DB2-BD59-A6C34878D82A}">
                    <a16:rowId xmlns:a16="http://schemas.microsoft.com/office/drawing/2014/main" val="247297678"/>
                  </a:ext>
                </a:extLst>
              </a:tr>
              <a:tr h="139943">
                <a:tc>
                  <a:txBody>
                    <a:bodyPr/>
                    <a:lstStyle/>
                    <a:p>
                      <a:r>
                        <a:rPr lang="en-US" sz="1350"/>
                        <a:t>User Feedback</a:t>
                      </a:r>
                    </a:p>
                  </a:txBody>
                  <a:tcPr marT="0" marB="0"/>
                </a:tc>
                <a:tc>
                  <a:txBody>
                    <a:bodyPr/>
                    <a:lstStyle/>
                    <a:p>
                      <a:pPr algn="ctr"/>
                      <a:r>
                        <a:rPr lang="en-US" sz="1350"/>
                        <a:t>Light + Beeper</a:t>
                      </a:r>
                    </a:p>
                  </a:txBody>
                  <a:tcPr marT="0" marB="0"/>
                </a:tc>
                <a:tc>
                  <a:txBody>
                    <a:bodyPr/>
                    <a:lstStyle/>
                    <a:p>
                      <a:pPr algn="ctr"/>
                      <a:r>
                        <a:rPr lang="en-US" sz="1350"/>
                        <a:t>Light – Beeper</a:t>
                      </a:r>
                    </a:p>
                  </a:txBody>
                  <a:tcPr marT="0" marB="0"/>
                </a:tc>
                <a:tc>
                  <a:txBody>
                    <a:bodyPr/>
                    <a:lstStyle/>
                    <a:p>
                      <a:pPr algn="ctr"/>
                      <a:r>
                        <a:rPr lang="en-US" sz="1350" b="1" dirty="0">
                          <a:solidFill>
                            <a:srgbClr val="00B050"/>
                          </a:solidFill>
                        </a:rPr>
                        <a:t>360° Tri-Color LED Ring + Beeper</a:t>
                      </a:r>
                    </a:p>
                  </a:txBody>
                  <a:tcPr marT="0" marB="0"/>
                </a:tc>
                <a:extLst>
                  <a:ext uri="{0D108BD9-81ED-4DB2-BD59-A6C34878D82A}">
                    <a16:rowId xmlns:a16="http://schemas.microsoft.com/office/drawing/2014/main" val="3979456197"/>
                  </a:ext>
                </a:extLst>
              </a:tr>
              <a:tr h="69971">
                <a:tc>
                  <a:txBody>
                    <a:bodyPr/>
                    <a:lstStyle/>
                    <a:p>
                      <a:r>
                        <a:rPr lang="en-US" sz="1350"/>
                        <a:t>Illumination</a:t>
                      </a:r>
                    </a:p>
                  </a:txBody>
                  <a:tcPr marT="0" marB="0"/>
                </a:tc>
                <a:tc>
                  <a:txBody>
                    <a:bodyPr/>
                    <a:lstStyle/>
                    <a:p>
                      <a:pPr algn="ctr"/>
                      <a:r>
                        <a:rPr lang="en-US" sz="1350"/>
                        <a:t>Red</a:t>
                      </a:r>
                    </a:p>
                  </a:txBody>
                  <a:tcPr marT="0" marB="0"/>
                </a:tc>
                <a:tc>
                  <a:txBody>
                    <a:bodyPr/>
                    <a:lstStyle/>
                    <a:p>
                      <a:pPr algn="ctr"/>
                      <a:r>
                        <a:rPr lang="en-US" sz="1350"/>
                        <a:t>Red</a:t>
                      </a:r>
                    </a:p>
                  </a:txBody>
                  <a:tcPr marT="0" marB="0"/>
                </a:tc>
                <a:tc>
                  <a:txBody>
                    <a:bodyPr/>
                    <a:lstStyle/>
                    <a:p>
                      <a:pPr algn="ctr"/>
                      <a:r>
                        <a:rPr lang="en-US" sz="1350" b="1">
                          <a:solidFill>
                            <a:srgbClr val="00B050"/>
                          </a:solidFill>
                        </a:rPr>
                        <a:t>Warm White</a:t>
                      </a:r>
                    </a:p>
                  </a:txBody>
                  <a:tcPr marT="0" marB="0"/>
                </a:tc>
                <a:extLst>
                  <a:ext uri="{0D108BD9-81ED-4DB2-BD59-A6C34878D82A}">
                    <a16:rowId xmlns:a16="http://schemas.microsoft.com/office/drawing/2014/main" val="3438818305"/>
                  </a:ext>
                </a:extLst>
              </a:tr>
              <a:tr h="69971">
                <a:tc>
                  <a:txBody>
                    <a:bodyPr/>
                    <a:lstStyle/>
                    <a:p>
                      <a:r>
                        <a:rPr lang="en-US" sz="1350"/>
                        <a:t>IR</a:t>
                      </a:r>
                    </a:p>
                  </a:txBody>
                  <a:tcPr marT="0" marB="0"/>
                </a:tc>
                <a:tc>
                  <a:txBody>
                    <a:bodyPr/>
                    <a:lstStyle/>
                    <a:p>
                      <a:pPr algn="ctr"/>
                      <a:r>
                        <a:rPr lang="en-US" sz="1350"/>
                        <a:t>Yes – Dim Only</a:t>
                      </a:r>
                    </a:p>
                  </a:txBody>
                  <a:tcPr marT="0" marB="0"/>
                </a:tc>
                <a:tc>
                  <a:txBody>
                    <a:bodyPr/>
                    <a:lstStyle/>
                    <a:p>
                      <a:pPr algn="ctr"/>
                      <a:r>
                        <a:rPr lang="en-US" sz="1350"/>
                        <a:t>Yes</a:t>
                      </a:r>
                    </a:p>
                  </a:txBody>
                  <a:tcPr marT="0" marB="0"/>
                </a:tc>
                <a:tc>
                  <a:txBody>
                    <a:bodyPr/>
                    <a:lstStyle/>
                    <a:p>
                      <a:pPr algn="ctr"/>
                      <a:r>
                        <a:rPr lang="en-US" sz="1350" b="1">
                          <a:solidFill>
                            <a:srgbClr val="00B050"/>
                          </a:solidFill>
                        </a:rPr>
                        <a:t>Yes – Full Off</a:t>
                      </a:r>
                    </a:p>
                  </a:txBody>
                  <a:tcPr marT="0" marB="0"/>
                </a:tc>
                <a:extLst>
                  <a:ext uri="{0D108BD9-81ED-4DB2-BD59-A6C34878D82A}">
                    <a16:rowId xmlns:a16="http://schemas.microsoft.com/office/drawing/2014/main" val="236405593"/>
                  </a:ext>
                </a:extLst>
              </a:tr>
              <a:tr h="69971">
                <a:tc>
                  <a:txBody>
                    <a:bodyPr/>
                    <a:lstStyle/>
                    <a:p>
                      <a:r>
                        <a:rPr lang="en-US" sz="1350"/>
                        <a:t>Button Trigger</a:t>
                      </a:r>
                    </a:p>
                  </a:txBody>
                  <a:tcPr marT="0" marB="0"/>
                </a:tc>
                <a:tc>
                  <a:txBody>
                    <a:bodyPr/>
                    <a:lstStyle/>
                    <a:p>
                      <a:pPr algn="ctr"/>
                      <a:r>
                        <a:rPr lang="en-US" sz="1350"/>
                        <a:t>Side</a:t>
                      </a:r>
                    </a:p>
                  </a:txBody>
                  <a:tcPr marT="0" marB="0"/>
                </a:tc>
                <a:tc>
                  <a:txBody>
                    <a:bodyPr/>
                    <a:lstStyle/>
                    <a:p>
                      <a:pPr algn="ctr"/>
                      <a:r>
                        <a:rPr lang="en-US" sz="1350"/>
                        <a:t>Top</a:t>
                      </a:r>
                    </a:p>
                  </a:txBody>
                  <a:tcPr marT="0" marB="0"/>
                </a:tc>
                <a:tc>
                  <a:txBody>
                    <a:bodyPr/>
                    <a:lstStyle/>
                    <a:p>
                      <a:pPr algn="ctr"/>
                      <a:r>
                        <a:rPr lang="en-US" sz="1350"/>
                        <a:t>Top</a:t>
                      </a:r>
                    </a:p>
                  </a:txBody>
                  <a:tcPr marT="0" marB="0"/>
                </a:tc>
                <a:extLst>
                  <a:ext uri="{0D108BD9-81ED-4DB2-BD59-A6C34878D82A}">
                    <a16:rowId xmlns:a16="http://schemas.microsoft.com/office/drawing/2014/main" val="3758670386"/>
                  </a:ext>
                </a:extLst>
              </a:tr>
              <a:tr h="69971">
                <a:tc>
                  <a:txBody>
                    <a:bodyPr/>
                    <a:lstStyle/>
                    <a:p>
                      <a:r>
                        <a:rPr lang="en-US" sz="1350"/>
                        <a:t>Integration Connector</a:t>
                      </a:r>
                    </a:p>
                  </a:txBody>
                  <a:tcPr marT="0" marB="0"/>
                </a:tc>
                <a:tc>
                  <a:txBody>
                    <a:bodyPr/>
                    <a:lstStyle/>
                    <a:p>
                      <a:pPr algn="ctr"/>
                      <a:r>
                        <a:rPr lang="en-US" sz="1350"/>
                        <a:t>No</a:t>
                      </a:r>
                    </a:p>
                  </a:txBody>
                  <a:tcPr marT="0" marB="0"/>
                </a:tc>
                <a:tc>
                  <a:txBody>
                    <a:bodyPr/>
                    <a:lstStyle/>
                    <a:p>
                      <a:pPr algn="ctr"/>
                      <a:r>
                        <a:rPr lang="en-US" sz="1350"/>
                        <a:t>No</a:t>
                      </a:r>
                    </a:p>
                  </a:txBody>
                  <a:tcPr marT="0" marB="0"/>
                </a:tc>
                <a:tc>
                  <a:txBody>
                    <a:bodyPr/>
                    <a:lstStyle/>
                    <a:p>
                      <a:pPr algn="ctr"/>
                      <a:r>
                        <a:rPr lang="en-US" sz="1350" b="1" dirty="0">
                          <a:solidFill>
                            <a:srgbClr val="00B050"/>
                          </a:solidFill>
                        </a:rPr>
                        <a:t>Pin Connectors</a:t>
                      </a:r>
                    </a:p>
                  </a:txBody>
                  <a:tcPr marT="0" marB="0"/>
                </a:tc>
                <a:extLst>
                  <a:ext uri="{0D108BD9-81ED-4DB2-BD59-A6C34878D82A}">
                    <a16:rowId xmlns:a16="http://schemas.microsoft.com/office/drawing/2014/main" val="2396872333"/>
                  </a:ext>
                </a:extLst>
              </a:tr>
            </a:tbl>
          </a:graphicData>
        </a:graphic>
      </p:graphicFrame>
      <p:pic>
        <p:nvPicPr>
          <p:cNvPr id="12" name="Picture 2" descr="DS9300 Series">
            <a:extLst>
              <a:ext uri="{FF2B5EF4-FFF2-40B4-BE49-F238E27FC236}">
                <a16:creationId xmlns:a16="http://schemas.microsoft.com/office/drawing/2014/main" id="{7F918C0C-847D-434B-8377-744BCD95C5E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4154" y="313463"/>
            <a:ext cx="718085" cy="7180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MG1500i, Black in Round Black Base">
            <a:extLst>
              <a:ext uri="{FF2B5EF4-FFF2-40B4-BE49-F238E27FC236}">
                <a16:creationId xmlns:a16="http://schemas.microsoft.com/office/drawing/2014/main" id="{03B5B8D1-7FF3-40E1-90BC-AF178CAF3C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061066" y="280942"/>
            <a:ext cx="536495" cy="7346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936AAB1-82FB-461C-BB9B-CAA8D27341E2}"/>
              </a:ext>
            </a:extLst>
          </p:cNvPr>
          <p:cNvSpPr txBox="1"/>
          <p:nvPr/>
        </p:nvSpPr>
        <p:spPr>
          <a:xfrm>
            <a:off x="400833" y="6350696"/>
            <a:ext cx="3695178" cy="492443"/>
          </a:xfrm>
          <a:prstGeom prst="rect">
            <a:avLst/>
          </a:prstGeom>
          <a:noFill/>
        </p:spPr>
        <p:txBody>
          <a:bodyPr wrap="square" lIns="0" tIns="0" rIns="0" bIns="0" rtlCol="0">
            <a:spAutoFit/>
          </a:bodyPr>
          <a:lstStyle/>
          <a:p>
            <a:r>
              <a:rPr lang="en-US" sz="800"/>
              <a:t>Source: </a:t>
            </a:r>
            <a:r>
              <a:rPr lang="en-US" sz="800">
                <a:hlinkClick r:id="rId4"/>
              </a:rPr>
              <a:t>https://www.zebra.com/us/en/products/spec-sheets/scanners/general-purpose-scanners/ds9300-series.html</a:t>
            </a:r>
            <a:endParaRPr lang="en-US" sz="800"/>
          </a:p>
          <a:p>
            <a:r>
              <a:rPr lang="en-US" sz="800"/>
              <a:t>Source: </a:t>
            </a:r>
            <a:r>
              <a:rPr lang="en-US" sz="800">
                <a:hlinkClick r:id="rId5"/>
              </a:rPr>
              <a:t>https://www.datalogic.com/eng/retail-transportation-logistics-healthcare/fixed-retail-scanners/magellan-1500i-pd-848.html</a:t>
            </a:r>
            <a:r>
              <a:rPr lang="en-US" sz="800"/>
              <a:t> </a:t>
            </a:r>
          </a:p>
        </p:txBody>
      </p:sp>
      <p:pic>
        <p:nvPicPr>
          <p:cNvPr id="15" name="Picture 14">
            <a:extLst>
              <a:ext uri="{FF2B5EF4-FFF2-40B4-BE49-F238E27FC236}">
                <a16:creationId xmlns:a16="http://schemas.microsoft.com/office/drawing/2014/main" id="{254C0801-9769-46C2-BD3D-8CDF9ECD0D21}"/>
              </a:ext>
            </a:extLst>
          </p:cNvPr>
          <p:cNvPicPr preferRelativeResize="0">
            <a:picLocks noChangeAspect="1"/>
          </p:cNvPicPr>
          <p:nvPr/>
        </p:nvPicPr>
        <p:blipFill>
          <a:blip r:embed="rId6"/>
          <a:stretch>
            <a:fillRect/>
          </a:stretch>
        </p:blipFill>
        <p:spPr>
          <a:xfrm>
            <a:off x="10857674" y="69728"/>
            <a:ext cx="536494" cy="981388"/>
          </a:xfrm>
          <a:prstGeom prst="rect">
            <a:avLst/>
          </a:prstGeom>
        </p:spPr>
      </p:pic>
    </p:spTree>
    <p:extLst>
      <p:ext uri="{BB962C8B-B14F-4D97-AF65-F5344CB8AC3E}">
        <p14:creationId xmlns:p14="http://schemas.microsoft.com/office/powerpoint/2010/main" val="1305509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883" y="123582"/>
            <a:ext cx="10507948" cy="498610"/>
          </a:xfrm>
        </p:spPr>
        <p:txBody>
          <a:bodyPr>
            <a:noAutofit/>
          </a:bodyPr>
          <a:lstStyle/>
          <a:p>
            <a:r>
              <a:rPr lang="en-US" altLang="en-US" sz="2800"/>
              <a:t>Hands-free Portfolio Positioning - $ASP</a:t>
            </a:r>
          </a:p>
        </p:txBody>
      </p:sp>
      <p:sp>
        <p:nvSpPr>
          <p:cNvPr id="69" name="TextBox 68"/>
          <p:cNvSpPr txBox="1"/>
          <p:nvPr/>
        </p:nvSpPr>
        <p:spPr>
          <a:xfrm>
            <a:off x="5777142" y="3325855"/>
            <a:ext cx="1837712" cy="276999"/>
          </a:xfrm>
          <a:prstGeom prst="rect">
            <a:avLst/>
          </a:prstGeom>
          <a:noFill/>
        </p:spPr>
        <p:txBody>
          <a:bodyPr wrap="square" rtlCol="0">
            <a:spAutoFit/>
          </a:bodyPr>
          <a:lstStyle/>
          <a:p>
            <a:pPr marL="0" marR="0" lvl="0" indent="0" algn="ctr" defTabSz="457206"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Zebra DS9308 </a:t>
            </a:r>
          </a:p>
        </p:txBody>
      </p:sp>
      <p:sp>
        <p:nvSpPr>
          <p:cNvPr id="72" name="TextBox 71"/>
          <p:cNvSpPr txBox="1"/>
          <p:nvPr/>
        </p:nvSpPr>
        <p:spPr>
          <a:xfrm>
            <a:off x="3729269" y="1764247"/>
            <a:ext cx="2584042" cy="276999"/>
          </a:xfrm>
          <a:prstGeom prst="rect">
            <a:avLst/>
          </a:prstGeom>
          <a:noFill/>
        </p:spPr>
        <p:txBody>
          <a:bodyPr wrap="square" rtlCol="0">
            <a:spAutoFit/>
          </a:bodyPr>
          <a:lstStyle/>
          <a:p>
            <a:pPr marL="0" marR="0" lvl="0" indent="0" algn="ctr" defTabSz="457206"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err="1">
                <a:ln>
                  <a:noFill/>
                </a:ln>
                <a:solidFill>
                  <a:srgbClr val="000000"/>
                </a:solidFill>
                <a:effectLst/>
                <a:uLnTx/>
                <a:uFillTx/>
                <a:latin typeface="Arial" panose="020B0604020202020204" pitchFamily="34" charset="0"/>
                <a:ea typeface="+mn-ea"/>
                <a:cs typeface="+mn-cs"/>
              </a:rPr>
              <a:t>Vuquest</a:t>
            </a: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3320g</a:t>
            </a:r>
          </a:p>
        </p:txBody>
      </p:sp>
      <p:sp>
        <p:nvSpPr>
          <p:cNvPr id="79" name="TextBox 78"/>
          <p:cNvSpPr txBox="1"/>
          <p:nvPr/>
        </p:nvSpPr>
        <p:spPr>
          <a:xfrm>
            <a:off x="6058288" y="1141702"/>
            <a:ext cx="1528662" cy="276999"/>
          </a:xfrm>
          <a:prstGeom prst="rect">
            <a:avLst/>
          </a:prstGeom>
          <a:noFill/>
        </p:spPr>
        <p:txBody>
          <a:bodyPr wrap="square" rtlCol="0">
            <a:spAutoFit/>
          </a:bodyPr>
          <a:lstStyle/>
          <a:p>
            <a:pPr marL="0" marR="0" lvl="0" indent="0" algn="ctr" defTabSz="457206"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Solaris™ 7980g</a:t>
            </a:r>
          </a:p>
        </p:txBody>
      </p:sp>
      <p:pic>
        <p:nvPicPr>
          <p:cNvPr id="82" name="Picture 2" descr="DS9300 Seri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1897" y="2612684"/>
            <a:ext cx="780369" cy="780369"/>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p:cNvSpPr txBox="1"/>
          <p:nvPr/>
        </p:nvSpPr>
        <p:spPr>
          <a:xfrm>
            <a:off x="4792152" y="4300897"/>
            <a:ext cx="2000099" cy="276999"/>
          </a:xfrm>
          <a:prstGeom prst="rect">
            <a:avLst/>
          </a:prstGeom>
          <a:noFill/>
        </p:spPr>
        <p:txBody>
          <a:bodyPr wrap="square" rtlCol="0">
            <a:spAutoFit/>
          </a:bodyPr>
          <a:lstStyle/>
          <a:p>
            <a:pPr marL="0" marR="0" lvl="0" indent="0" algn="ctr" defTabSz="457206"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Magellan 1500i </a:t>
            </a:r>
          </a:p>
        </p:txBody>
      </p:sp>
      <p:pic>
        <p:nvPicPr>
          <p:cNvPr id="89" name="Picture 6" descr="https://cdn.varstreet.com/uploads/large_103290419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7579" y="557063"/>
            <a:ext cx="566240" cy="56624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531111" y="3243532"/>
            <a:ext cx="417659" cy="653228"/>
          </a:xfrm>
          <a:prstGeom prst="rect">
            <a:avLst/>
          </a:prstGeom>
        </p:spPr>
      </p:pic>
      <p:pic>
        <p:nvPicPr>
          <p:cNvPr id="91" name="Picture 90"/>
          <p:cNvPicPr>
            <a:picLocks noChangeAspect="1"/>
          </p:cNvPicPr>
          <p:nvPr/>
        </p:nvPicPr>
        <p:blipFill rotWithShape="1">
          <a:blip r:embed="rId6"/>
          <a:srcRect l="56505" t="46421" r="30058" b="21559"/>
          <a:stretch/>
        </p:blipFill>
        <p:spPr>
          <a:xfrm>
            <a:off x="4530882" y="1320649"/>
            <a:ext cx="331454" cy="444066"/>
          </a:xfrm>
          <a:prstGeom prst="rect">
            <a:avLst/>
          </a:prstGeom>
        </p:spPr>
      </p:pic>
      <p:sp>
        <p:nvSpPr>
          <p:cNvPr id="65" name="TextBox 64"/>
          <p:cNvSpPr txBox="1"/>
          <p:nvPr/>
        </p:nvSpPr>
        <p:spPr>
          <a:xfrm>
            <a:off x="3565107" y="3826019"/>
            <a:ext cx="2451409" cy="276999"/>
          </a:xfrm>
          <a:prstGeom prst="rect">
            <a:avLst/>
          </a:prstGeom>
          <a:noFill/>
          <a:ln>
            <a:noFill/>
          </a:ln>
        </p:spPr>
        <p:txBody>
          <a:bodyPr wrap="square" rtlCol="0">
            <a:spAutoFit/>
          </a:bodyPr>
          <a:lstStyle/>
          <a:p>
            <a:pPr marL="0" marR="0" lvl="0" indent="0" algn="ctr" defTabSz="457206"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Genesis 7580g</a:t>
            </a:r>
          </a:p>
        </p:txBody>
      </p:sp>
      <p:cxnSp>
        <p:nvCxnSpPr>
          <p:cNvPr id="32" name="Straight Arrow Connector 31"/>
          <p:cNvCxnSpPr>
            <a:cxnSpLocks/>
          </p:cNvCxnSpPr>
          <p:nvPr/>
        </p:nvCxnSpPr>
        <p:spPr>
          <a:xfrm flipH="1">
            <a:off x="481578" y="787115"/>
            <a:ext cx="12631" cy="5537148"/>
          </a:xfrm>
          <a:prstGeom prst="straightConnector1">
            <a:avLst/>
          </a:prstGeom>
          <a:ln w="41275" cmpd="sng">
            <a:solidFill>
              <a:schemeClr val="bg1">
                <a:lumMod val="50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473695" y="6324263"/>
            <a:ext cx="10532095" cy="0"/>
          </a:xfrm>
          <a:prstGeom prst="straightConnector1">
            <a:avLst/>
          </a:prstGeom>
          <a:ln w="41275" cmpd="sng">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rot="16200000">
            <a:off x="-329513" y="3380985"/>
            <a:ext cx="1146495" cy="400110"/>
          </a:xfrm>
          <a:prstGeom prst="rect">
            <a:avLst/>
          </a:prstGeom>
          <a:noFill/>
        </p:spPr>
        <p:txBody>
          <a:bodyPr wrap="square" rtlCol="0">
            <a:spAutoFit/>
          </a:bodyPr>
          <a:lstStyle/>
          <a:p>
            <a:pPr marL="0" marR="0" lvl="0" indent="0" algn="l" defTabSz="457206"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Price</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5" name="TextBox 34"/>
          <p:cNvSpPr txBox="1"/>
          <p:nvPr/>
        </p:nvSpPr>
        <p:spPr>
          <a:xfrm>
            <a:off x="4471705" y="6346908"/>
            <a:ext cx="3315523" cy="400110"/>
          </a:xfrm>
          <a:prstGeom prst="rect">
            <a:avLst/>
          </a:prstGeom>
          <a:noFill/>
        </p:spPr>
        <p:txBody>
          <a:bodyPr wrap="none" rtlCol="0">
            <a:spAutoFit/>
          </a:bodyPr>
          <a:lstStyle/>
          <a:p>
            <a:pPr marL="0" marR="0" lvl="0" indent="0" algn="l" defTabSz="457206"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Performance/Technology </a:t>
            </a:r>
          </a:p>
        </p:txBody>
      </p:sp>
      <p:sp>
        <p:nvSpPr>
          <p:cNvPr id="40" name="TextBox 39"/>
          <p:cNvSpPr txBox="1"/>
          <p:nvPr/>
        </p:nvSpPr>
        <p:spPr>
          <a:xfrm>
            <a:off x="358253" y="5687682"/>
            <a:ext cx="1991229" cy="276999"/>
          </a:xfrm>
          <a:prstGeom prst="rect">
            <a:avLst/>
          </a:prstGeom>
          <a:noFill/>
        </p:spPr>
        <p:txBody>
          <a:bodyPr wrap="square" rtlCol="0">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Arial"/>
                <a:ea typeface="+mn-ea"/>
                <a:cs typeface="+mn-cs"/>
              </a:rPr>
              <a:t>Youjie</a:t>
            </a:r>
            <a:r>
              <a:rPr kumimoji="0" lang="en-US" sz="1200" b="1" i="0" u="none" strike="noStrike" kern="1200" cap="none" spc="0" normalizeH="0" baseline="0" noProof="0">
                <a:ln>
                  <a:noFill/>
                </a:ln>
                <a:solidFill>
                  <a:prstClr val="black"/>
                </a:solidFill>
                <a:effectLst/>
                <a:uLnTx/>
                <a:uFillTx/>
                <a:latin typeface="Arial"/>
                <a:ea typeface="+mn-ea"/>
                <a:cs typeface="+mn-cs"/>
              </a:rPr>
              <a:t>™ HF600</a:t>
            </a:r>
          </a:p>
        </p:txBody>
      </p:sp>
      <p:pic>
        <p:nvPicPr>
          <p:cNvPr id="41" name="Picture 4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3664" y="5078391"/>
            <a:ext cx="712206" cy="646331"/>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4643949" y="5732261"/>
            <a:ext cx="2204187" cy="276999"/>
          </a:xfrm>
          <a:prstGeom prst="rect">
            <a:avLst/>
          </a:prstGeom>
          <a:noFill/>
        </p:spPr>
        <p:txBody>
          <a:bodyPr wrap="square" rtlCol="0">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Orbit HF680</a:t>
            </a:r>
          </a:p>
        </p:txBody>
      </p:sp>
      <p:pic>
        <p:nvPicPr>
          <p:cNvPr id="43" name="Picture 42"/>
          <p:cNvPicPr/>
          <p:nvPr/>
        </p:nvPicPr>
        <p:blipFill rotWithShape="1">
          <a:blip r:embed="rId8"/>
          <a:srcRect t="14411" r="49113"/>
          <a:stretch/>
        </p:blipFill>
        <p:spPr>
          <a:xfrm>
            <a:off x="5579925" y="5106082"/>
            <a:ext cx="461369" cy="630391"/>
          </a:xfrm>
          <a:prstGeom prst="rect">
            <a:avLst/>
          </a:prstGeom>
        </p:spPr>
      </p:pic>
      <p:pic>
        <p:nvPicPr>
          <p:cNvPr id="44" name="Picture 43"/>
          <p:cNvPicPr>
            <a:picLocks noChangeAspect="1"/>
          </p:cNvPicPr>
          <p:nvPr/>
        </p:nvPicPr>
        <p:blipFill rotWithShape="1">
          <a:blip r:embed="rId9"/>
          <a:srcRect l="56850" t="47494" r="30057" b="23550"/>
          <a:stretch/>
        </p:blipFill>
        <p:spPr>
          <a:xfrm>
            <a:off x="3320234" y="5009078"/>
            <a:ext cx="504972" cy="632435"/>
          </a:xfrm>
          <a:prstGeom prst="rect">
            <a:avLst/>
          </a:prstGeom>
        </p:spPr>
      </p:pic>
      <p:sp>
        <p:nvSpPr>
          <p:cNvPr id="47" name="TextBox 46"/>
          <p:cNvSpPr txBox="1"/>
          <p:nvPr/>
        </p:nvSpPr>
        <p:spPr>
          <a:xfrm>
            <a:off x="2686044" y="5577522"/>
            <a:ext cx="1695241" cy="276999"/>
          </a:xfrm>
          <a:prstGeom prst="rect">
            <a:avLst/>
          </a:prstGeom>
          <a:noFill/>
        </p:spPr>
        <p:txBody>
          <a:bodyPr wrap="square" rtlCol="0">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mn-cs"/>
              </a:rPr>
              <a:t>Orbit Hybrid</a:t>
            </a:r>
          </a:p>
        </p:txBody>
      </p:sp>
      <p:pic>
        <p:nvPicPr>
          <p:cNvPr id="46" name="Picture 45" descr="MG1500i, Black in Round Black Base">
            <a:extLst>
              <a:ext uri="{FF2B5EF4-FFF2-40B4-BE49-F238E27FC236}">
                <a16:creationId xmlns:a16="http://schemas.microsoft.com/office/drawing/2014/main" id="{BF3D4608-E88A-43E3-B66E-BF098236931B}"/>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5455405" y="3625498"/>
            <a:ext cx="536495" cy="734653"/>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D377ACF6-AB16-4805-9B4C-41C0D82243F5}"/>
              </a:ext>
            </a:extLst>
          </p:cNvPr>
          <p:cNvSpPr txBox="1"/>
          <p:nvPr/>
        </p:nvSpPr>
        <p:spPr>
          <a:xfrm>
            <a:off x="6904535" y="3783279"/>
            <a:ext cx="1837712" cy="461665"/>
          </a:xfrm>
          <a:prstGeom prst="rect">
            <a:avLst/>
          </a:prstGeom>
          <a:noFill/>
        </p:spPr>
        <p:txBody>
          <a:bodyPr wrap="square" lIns="91440" tIns="45720" rIns="91440" bIns="45720" rtlCol="0" anchor="t">
            <a:spAutoFit/>
          </a:bodyPr>
          <a:lstStyle/>
          <a:p>
            <a:pPr marL="0" marR="0" lvl="0" indent="0" algn="ctr" defTabSz="457206" rtl="0" eaLnBrk="0" fontAlgn="base" latinLnBrk="0" hangingPunct="0">
              <a:lnSpc>
                <a:spcPct val="100000"/>
              </a:lnSpc>
              <a:spcBef>
                <a:spcPct val="0"/>
              </a:spcBef>
              <a:spcAft>
                <a:spcPct val="0"/>
              </a:spcAft>
              <a:buClrTx/>
              <a:buSzTx/>
              <a:buFontTx/>
              <a:buNone/>
              <a:tabLst/>
              <a:defRPr/>
            </a:pPr>
            <a:r>
              <a:rPr lang="en-US" sz="1200" b="1" dirty="0">
                <a:solidFill>
                  <a:srgbClr val="000000"/>
                </a:solidFill>
                <a:latin typeface="Arial"/>
                <a:cs typeface="Arial"/>
              </a:rPr>
              <a:t>Genesis XP</a:t>
            </a:r>
          </a:p>
          <a:p>
            <a:pPr marL="0" marR="0" lvl="0" indent="0" algn="ctr" defTabSz="457206"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rPr>
              <a:t>7680g</a:t>
            </a:r>
          </a:p>
        </p:txBody>
      </p:sp>
      <p:sp>
        <p:nvSpPr>
          <p:cNvPr id="53" name="Oval 52">
            <a:extLst>
              <a:ext uri="{FF2B5EF4-FFF2-40B4-BE49-F238E27FC236}">
                <a16:creationId xmlns:a16="http://schemas.microsoft.com/office/drawing/2014/main" id="{05FD9595-4F19-48D3-947E-AD30F8452D2A}"/>
              </a:ext>
            </a:extLst>
          </p:cNvPr>
          <p:cNvSpPr/>
          <p:nvPr/>
        </p:nvSpPr>
        <p:spPr>
          <a:xfrm rot="6079338">
            <a:off x="7206584" y="3082739"/>
            <a:ext cx="1199499" cy="1232636"/>
          </a:xfrm>
          <a:prstGeom prst="ellipse">
            <a:avLst/>
          </a:prstGeom>
          <a:noFill/>
          <a:ln w="28575">
            <a:solidFill>
              <a:srgbClr val="00B050"/>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a:ea typeface="+mn-ea"/>
              <a:cs typeface="+mn-cs"/>
            </a:endParaRPr>
          </a:p>
        </p:txBody>
      </p:sp>
      <p:sp>
        <p:nvSpPr>
          <p:cNvPr id="5" name="TextBox 4">
            <a:extLst>
              <a:ext uri="{FF2B5EF4-FFF2-40B4-BE49-F238E27FC236}">
                <a16:creationId xmlns:a16="http://schemas.microsoft.com/office/drawing/2014/main" id="{8D7437D5-403C-4CFC-B94A-926D67DDFDC1}"/>
              </a:ext>
            </a:extLst>
          </p:cNvPr>
          <p:cNvSpPr txBox="1"/>
          <p:nvPr/>
        </p:nvSpPr>
        <p:spPr>
          <a:xfrm>
            <a:off x="8528405" y="5632031"/>
            <a:ext cx="2204186" cy="276999"/>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1200" b="1">
                <a:solidFill>
                  <a:prstClr val="black"/>
                </a:solidFill>
              </a:rPr>
              <a:t>Price Focused Segment</a:t>
            </a:r>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TextBox 53">
            <a:extLst>
              <a:ext uri="{FF2B5EF4-FFF2-40B4-BE49-F238E27FC236}">
                <a16:creationId xmlns:a16="http://schemas.microsoft.com/office/drawing/2014/main" id="{CF5FC865-2490-4F2F-B181-E398FF4CE44F}"/>
              </a:ext>
            </a:extLst>
          </p:cNvPr>
          <p:cNvSpPr txBox="1"/>
          <p:nvPr/>
        </p:nvSpPr>
        <p:spPr>
          <a:xfrm>
            <a:off x="8502873" y="2231914"/>
            <a:ext cx="3604666" cy="280076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ts val="60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n-ea"/>
                <a:cs typeface="+mn-cs"/>
              </a:rPr>
              <a:t>Performance </a:t>
            </a:r>
            <a:r>
              <a:rPr kumimoji="0" lang="en-US" sz="1200" b="1" i="0" u="sng" strike="noStrike" kern="1200" cap="none" spc="0" normalizeH="0" baseline="0" noProof="0" dirty="0" err="1">
                <a:ln>
                  <a:noFill/>
                </a:ln>
                <a:solidFill>
                  <a:prstClr val="black"/>
                </a:solidFill>
                <a:effectLst/>
                <a:uLnTx/>
                <a:uFillTx/>
                <a:latin typeface="Arial" panose="020B0604020202020204" pitchFamily="34" charset="0"/>
                <a:ea typeface="+mn-ea"/>
                <a:cs typeface="+mn-cs"/>
              </a:rPr>
              <a:t>Foused</a:t>
            </a: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n-ea"/>
                <a:cs typeface="+mn-cs"/>
              </a:rPr>
              <a:t> Segment</a:t>
            </a:r>
          </a:p>
          <a:p>
            <a:pPr marL="0" marR="0" lvl="0" indent="0" algn="l" defTabSz="457200" rtl="0" eaLnBrk="0" fontAlgn="base" latinLnBrk="0" hangingPunct="0">
              <a:lnSpc>
                <a:spcPct val="100000"/>
              </a:lnSpc>
              <a:spcBef>
                <a:spcPct val="0"/>
              </a:spcBef>
              <a:spcAft>
                <a:spcPts val="600"/>
              </a:spcAft>
              <a:buClrTx/>
              <a:buSzTx/>
              <a:buFontTx/>
              <a:buNone/>
              <a:tabLst/>
              <a:defRPr/>
            </a:pPr>
            <a:r>
              <a:rPr lang="en-US" sz="1200" dirty="0">
                <a:solidFill>
                  <a:prstClr val="black"/>
                </a:solidFill>
              </a:rPr>
              <a:t>Genesis XP 7680g Price will be Comparable to current 7580g pricing</a:t>
            </a:r>
            <a:endParaRPr kumimoji="0" lang="en-US" sz="1200" i="0"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457200" rtl="0" eaLnBrk="0" fontAlgn="base" latinLnBrk="0" hangingPunct="0">
              <a:lnSpc>
                <a:spcPct val="100000"/>
              </a:lnSpc>
              <a:spcBef>
                <a:spcPct val="0"/>
              </a:spcBef>
              <a:spcAft>
                <a:spcPts val="3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Win on Performance + Customer Experience:</a:t>
            </a:r>
          </a:p>
          <a:p>
            <a:pPr marL="173038" marR="0" lvl="0" indent="-173038" algn="l" defTabSz="457200" rtl="0" eaLnBrk="0" fontAlgn="base" latinLnBrk="0" hangingPunct="0">
              <a:lnSpc>
                <a:spcPct val="100000"/>
              </a:lnSpc>
              <a:spcBef>
                <a:spcPct val="0"/>
              </a:spcBef>
              <a:spcAft>
                <a:spcPts val="300"/>
              </a:spcAft>
              <a:buClr>
                <a:srgbClr val="00B050"/>
              </a:buClr>
              <a:buSzTx/>
              <a:buFont typeface="Wingdings" panose="05000000000000000000" pitchFamily="2" charset="2"/>
              <a:buChar char="ü"/>
              <a:tabLst/>
              <a:defRPr/>
            </a:pPr>
            <a:r>
              <a:rPr kumimoji="0" lang="en-US" sz="12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Performance: Snappiness / Motion Tolerance / Depth of Field / Print Contrast</a:t>
            </a:r>
          </a:p>
          <a:p>
            <a:pPr marL="173038" marR="0" lvl="0" indent="-173038" algn="l" defTabSz="457200" rtl="0" eaLnBrk="0" fontAlgn="base" latinLnBrk="0" hangingPunct="0">
              <a:lnSpc>
                <a:spcPct val="100000"/>
              </a:lnSpc>
              <a:spcBef>
                <a:spcPct val="0"/>
              </a:spcBef>
              <a:spcAft>
                <a:spcPts val="300"/>
              </a:spcAft>
              <a:buClr>
                <a:srgbClr val="00B050"/>
              </a:buClr>
              <a:buSzTx/>
              <a:buFont typeface="Wingdings" panose="05000000000000000000" pitchFamily="2" charset="2"/>
              <a:buChar char="ü"/>
              <a:tabLst/>
              <a:defRPr/>
            </a:pPr>
            <a:r>
              <a:rPr kumimoji="0" lang="en-US" sz="12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Customer, Experience: Modern Design, Intuitive Usability, Large Sweet Spot, </a:t>
            </a:r>
            <a:r>
              <a:rPr lang="en-US" sz="1200" dirty="0">
                <a:solidFill>
                  <a:prstClr val="black"/>
                </a:solidFill>
              </a:rPr>
              <a:t>Great UI Feedback</a:t>
            </a:r>
            <a:endParaRPr kumimoji="0" lang="en-US" sz="120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173038" marR="0" lvl="0" indent="-173038" algn="l" defTabSz="457200" rtl="0" eaLnBrk="0" fontAlgn="base" latinLnBrk="0" hangingPunct="0">
              <a:lnSpc>
                <a:spcPct val="100000"/>
              </a:lnSpc>
              <a:spcBef>
                <a:spcPct val="0"/>
              </a:spcBef>
              <a:spcAft>
                <a:spcPts val="300"/>
              </a:spcAft>
              <a:buClr>
                <a:srgbClr val="00B050"/>
              </a:buClr>
              <a:buSzTx/>
              <a:buFont typeface="Wingdings" panose="05000000000000000000" pitchFamily="2" charset="2"/>
              <a:buChar char="ü"/>
              <a:tabLst/>
              <a:defRPr/>
            </a:pPr>
            <a:r>
              <a:rPr kumimoji="0" lang="en-US" sz="12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Flexible Installation: Small Footprint, Smart Accessories, Kiosk Ready</a:t>
            </a:r>
          </a:p>
          <a:p>
            <a:pPr marL="173038" marR="0" lvl="0" indent="-173038" algn="l" defTabSz="457200" rtl="0" eaLnBrk="0" fontAlgn="base" latinLnBrk="0" hangingPunct="0">
              <a:lnSpc>
                <a:spcPct val="100000"/>
              </a:lnSpc>
              <a:spcBef>
                <a:spcPct val="0"/>
              </a:spcBef>
              <a:spcAft>
                <a:spcPts val="300"/>
              </a:spcAft>
              <a:buClr>
                <a:srgbClr val="00B050"/>
              </a:buClr>
              <a:buSzTx/>
              <a:buFont typeface="Wingdings" panose="05000000000000000000" pitchFamily="2" charset="2"/>
              <a:buChar char="ü"/>
              <a:tabLst/>
              <a:defRPr/>
            </a:pPr>
            <a:r>
              <a:rPr kumimoji="0" lang="en-US" sz="120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Technology: XP Proven Optics, ML Self-optimization, Intuitive LED Ring</a:t>
            </a:r>
            <a:r>
              <a:rPr lang="en-US" sz="1200" dirty="0">
                <a:solidFill>
                  <a:prstClr val="black"/>
                </a:solidFill>
              </a:rPr>
              <a:t>, PIN connector for future technology integration</a:t>
            </a:r>
            <a:endParaRPr kumimoji="0" lang="en-US" sz="120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6" name="Straight Connector 5">
            <a:extLst>
              <a:ext uri="{FF2B5EF4-FFF2-40B4-BE49-F238E27FC236}">
                <a16:creationId xmlns:a16="http://schemas.microsoft.com/office/drawing/2014/main" id="{F27F3D0F-4C7D-42DE-8D38-B027A3BFC4FB}"/>
              </a:ext>
            </a:extLst>
          </p:cNvPr>
          <p:cNvCxnSpPr/>
          <p:nvPr/>
        </p:nvCxnSpPr>
        <p:spPr>
          <a:xfrm flipH="1">
            <a:off x="457585" y="2206444"/>
            <a:ext cx="11734415" cy="50941"/>
          </a:xfrm>
          <a:prstGeom prst="line">
            <a:avLst/>
          </a:prstGeom>
          <a:ln w="9525">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306EBC7-592D-4ECB-A844-466FAEF42FAD}"/>
              </a:ext>
            </a:extLst>
          </p:cNvPr>
          <p:cNvCxnSpPr/>
          <p:nvPr/>
        </p:nvCxnSpPr>
        <p:spPr>
          <a:xfrm flipH="1">
            <a:off x="510219" y="4972947"/>
            <a:ext cx="11734415" cy="50941"/>
          </a:xfrm>
          <a:prstGeom prst="line">
            <a:avLst/>
          </a:prstGeom>
          <a:ln w="9525">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B16294D8-F261-4F3F-BD4C-045218AC0CD3}"/>
              </a:ext>
            </a:extLst>
          </p:cNvPr>
          <p:cNvSpPr txBox="1"/>
          <p:nvPr/>
        </p:nvSpPr>
        <p:spPr>
          <a:xfrm>
            <a:off x="8434188" y="1306248"/>
            <a:ext cx="2975746" cy="276999"/>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1200" b="1">
                <a:solidFill>
                  <a:prstClr val="black"/>
                </a:solidFill>
              </a:rPr>
              <a:t>Premium Application Segment</a:t>
            </a:r>
            <a:endPar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7" name="Picture 36">
            <a:extLst>
              <a:ext uri="{FF2B5EF4-FFF2-40B4-BE49-F238E27FC236}">
                <a16:creationId xmlns:a16="http://schemas.microsoft.com/office/drawing/2014/main" id="{E0428612-77C3-46C3-B6BE-569843409469}"/>
              </a:ext>
            </a:extLst>
          </p:cNvPr>
          <p:cNvPicPr>
            <a:picLocks noChangeAspect="1"/>
          </p:cNvPicPr>
          <p:nvPr/>
        </p:nvPicPr>
        <p:blipFill rotWithShape="1">
          <a:blip r:embed="rId11"/>
          <a:srcRect l="18949" t="15293" r="48722" b="8310"/>
          <a:stretch/>
        </p:blipFill>
        <p:spPr>
          <a:xfrm>
            <a:off x="7590982" y="3149795"/>
            <a:ext cx="407197" cy="721686"/>
          </a:xfrm>
          <a:prstGeom prst="rect">
            <a:avLst/>
          </a:prstGeom>
        </p:spPr>
      </p:pic>
    </p:spTree>
    <p:extLst>
      <p:ext uri="{BB962C8B-B14F-4D97-AF65-F5344CB8AC3E}">
        <p14:creationId xmlns:p14="http://schemas.microsoft.com/office/powerpoint/2010/main" val="664246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D1735410-4EAC-4C41-A947-FA37117D304B}"/>
              </a:ext>
            </a:extLst>
          </p:cNvPr>
          <p:cNvPicPr>
            <a:picLocks noChangeAspect="1"/>
          </p:cNvPicPr>
          <p:nvPr/>
        </p:nvPicPr>
        <p:blipFill rotWithShape="1">
          <a:blip r:embed="rId3"/>
          <a:srcRect l="3420" r="18387"/>
          <a:stretch/>
        </p:blipFill>
        <p:spPr>
          <a:xfrm>
            <a:off x="8500338" y="1863498"/>
            <a:ext cx="2244576" cy="2151136"/>
          </a:xfrm>
          <a:prstGeom prst="rect">
            <a:avLst/>
          </a:prstGeom>
        </p:spPr>
      </p:pic>
      <p:pic>
        <p:nvPicPr>
          <p:cNvPr id="29" name="Picture 28"/>
          <p:cNvPicPr>
            <a:picLocks noChangeAspect="1"/>
          </p:cNvPicPr>
          <p:nvPr/>
        </p:nvPicPr>
        <p:blipFill>
          <a:blip r:embed="rId4"/>
          <a:stretch>
            <a:fillRect/>
          </a:stretch>
        </p:blipFill>
        <p:spPr>
          <a:xfrm>
            <a:off x="3196872" y="1024826"/>
            <a:ext cx="5436439" cy="5020915"/>
          </a:xfrm>
          <a:prstGeom prst="rect">
            <a:avLst/>
          </a:prstGeom>
        </p:spPr>
      </p:pic>
      <p:sp>
        <p:nvSpPr>
          <p:cNvPr id="14" name="Oval 13"/>
          <p:cNvSpPr/>
          <p:nvPr/>
        </p:nvSpPr>
        <p:spPr>
          <a:xfrm>
            <a:off x="4579902" y="2267726"/>
            <a:ext cx="2236418" cy="2106216"/>
          </a:xfrm>
          <a:prstGeom prst="ellipse">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469024" y="1469040"/>
            <a:ext cx="2773989" cy="4185761"/>
          </a:xfrm>
          <a:prstGeom prst="rect">
            <a:avLst/>
          </a:prstGeom>
          <a:noFill/>
        </p:spPr>
        <p:txBody>
          <a:bodyPr wrap="square" rtlCol="0">
            <a:spAutoFit/>
          </a:bodyPr>
          <a:lstStyle/>
          <a:p>
            <a:pPr marL="0" marR="0" lvl="0" indent="0" defTabSz="91441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Workflow Optimization</a:t>
            </a:r>
          </a:p>
          <a:p>
            <a:pPr marL="0" marR="0" lvl="0" indent="0" defTabSz="914411"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Arial"/>
              <a:ea typeface="+mn-ea"/>
              <a:cs typeface="+mn-cs"/>
            </a:endParaRPr>
          </a:p>
          <a:p>
            <a:pPr marL="0" marR="0" lvl="0" indent="0" defTabSz="91441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Point of Sale: </a:t>
            </a:r>
          </a:p>
          <a:p>
            <a:pPr marL="0" marR="0" lvl="0" indent="0" defTabSz="91441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Retail, QSR, C-Stores</a:t>
            </a:r>
            <a:endParaRPr lang="en-US" sz="1400" noProof="0">
              <a:solidFill>
                <a:prstClr val="black"/>
              </a:solidFill>
              <a:latin typeface="Arial"/>
            </a:endParaRPr>
          </a:p>
          <a:p>
            <a:pPr marL="0" marR="0" lvl="0" indent="0" defTabSz="91441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a:ln>
                <a:noFill/>
              </a:ln>
              <a:solidFill>
                <a:prstClr val="black"/>
              </a:solidFill>
              <a:effectLst/>
              <a:uLnTx/>
              <a:uFillTx/>
              <a:latin typeface="Arial"/>
              <a:ea typeface="+mn-ea"/>
              <a:cs typeface="+mn-cs"/>
            </a:endParaRPr>
          </a:p>
          <a:p>
            <a:pPr marL="0" marR="0" lvl="0" indent="0" defTabSz="91441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Customer scanning:</a:t>
            </a:r>
          </a:p>
          <a:p>
            <a:pPr marL="0" marR="0" lvl="0" indent="0" defTabSz="91441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Coupon, Loyalty, Mobile</a:t>
            </a:r>
          </a:p>
          <a:p>
            <a:pPr marL="0" marR="0" lvl="0" indent="0" defTabSz="914411" rtl="0" eaLnBrk="1" fontAlgn="auto" latinLnBrk="0" hangingPunct="1">
              <a:lnSpc>
                <a:spcPct val="100000"/>
              </a:lnSpc>
              <a:spcBef>
                <a:spcPts val="0"/>
              </a:spcBef>
              <a:spcAft>
                <a:spcPts val="0"/>
              </a:spcAft>
              <a:buClrTx/>
              <a:buSzTx/>
              <a:buFontTx/>
              <a:buNone/>
              <a:tabLst/>
              <a:defRPr/>
            </a:pPr>
            <a:endParaRPr lang="en-US" sz="1400">
              <a:solidFill>
                <a:prstClr val="black"/>
              </a:solidFill>
              <a:latin typeface="Arial"/>
            </a:endParaRPr>
          </a:p>
          <a:p>
            <a:pPr marL="0" marR="0" lvl="0" indent="0" defTabSz="91441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Handheld Scanning: </a:t>
            </a:r>
          </a:p>
          <a:p>
            <a:pPr marL="0" marR="0" lvl="0" indent="0" defTabSz="914411"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prstClr val="black"/>
                </a:solidFill>
                <a:effectLst/>
                <a:uLnTx/>
                <a:uFillTx/>
                <a:latin typeface="Arial"/>
                <a:ea typeface="+mn-ea"/>
                <a:cs typeface="+mn-cs"/>
              </a:rPr>
              <a:t>HH mode enabled via top button </a:t>
            </a:r>
            <a:r>
              <a:rPr kumimoji="0" lang="en-US" sz="1400" b="0" i="0" u="none" strike="noStrike" kern="1200" cap="none" spc="0" normalizeH="0" baseline="0" noProof="0">
                <a:ln>
                  <a:noFill/>
                </a:ln>
                <a:solidFill>
                  <a:prstClr val="black"/>
                </a:solidFill>
                <a:effectLst/>
                <a:uLnTx/>
                <a:uFillTx/>
                <a:latin typeface="Arial"/>
                <a:ea typeface="+mn-ea"/>
                <a:cs typeface="+mn-cs"/>
              </a:rPr>
              <a:t>Inventory, Customer Assist, Bin Pick &amp; Scan</a:t>
            </a:r>
          </a:p>
          <a:p>
            <a:pPr marL="0" marR="0" lvl="0" indent="0" defTabSz="914411" rtl="0" eaLnBrk="1" fontAlgn="auto" latinLnBrk="0" hangingPunct="1">
              <a:lnSpc>
                <a:spcPct val="100000"/>
              </a:lnSpc>
              <a:spcBef>
                <a:spcPts val="0"/>
              </a:spcBef>
              <a:spcAft>
                <a:spcPts val="0"/>
              </a:spcAft>
              <a:buClrTx/>
              <a:buSzTx/>
              <a:buFontTx/>
              <a:buNone/>
              <a:tabLst/>
              <a:defRPr/>
            </a:pPr>
            <a:endParaRPr lang="en-US" sz="1400">
              <a:solidFill>
                <a:prstClr val="black"/>
              </a:solidFill>
              <a:latin typeface="Arial"/>
            </a:endParaRPr>
          </a:p>
          <a:p>
            <a:pPr marL="0" marR="0" lvl="0" indent="0" defTabSz="91441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Backwards Compatibility: </a:t>
            </a:r>
          </a:p>
          <a:p>
            <a:pPr marL="0" marR="0" lvl="0" indent="0" defTabSz="91441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with existing Genesis items:</a:t>
            </a:r>
          </a:p>
          <a:p>
            <a:pPr marL="176213" marR="0" lvl="0" indent="-176213" defTabSz="91441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prstClr val="black"/>
                </a:solidFill>
                <a:latin typeface="Arial"/>
              </a:rPr>
              <a:t>7580g USB Cable</a:t>
            </a:r>
          </a:p>
          <a:p>
            <a:pPr marL="176213" marR="0" lvl="0" indent="-176213" defTabSz="91441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7580g RS232 Cable</a:t>
            </a:r>
          </a:p>
          <a:p>
            <a:pPr marL="176213" marR="0" lvl="0" indent="-176213" defTabSz="91441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prstClr val="black"/>
                </a:solidFill>
                <a:latin typeface="Arial"/>
              </a:rPr>
              <a:t>7580g Configuration Codes (for 7580g feature set)</a:t>
            </a:r>
          </a:p>
        </p:txBody>
      </p:sp>
      <p:sp>
        <p:nvSpPr>
          <p:cNvPr id="35" name="TextBox 34"/>
          <p:cNvSpPr txBox="1"/>
          <p:nvPr/>
        </p:nvSpPr>
        <p:spPr>
          <a:xfrm>
            <a:off x="8265185" y="4445431"/>
            <a:ext cx="3401534" cy="1123712"/>
          </a:xfrm>
          <a:prstGeom prst="roundRect">
            <a:avLst/>
          </a:prstGeom>
          <a:solidFill>
            <a:srgbClr val="87FF76"/>
          </a:solidFill>
          <a:ln w="28575">
            <a:solidFill>
              <a:schemeClr val="tx1">
                <a:lumMod val="65000"/>
                <a:lumOff val="35000"/>
              </a:schemeClr>
            </a:solidFill>
          </a:ln>
        </p:spPr>
        <p:txBody>
          <a:bodyPr wrap="square" rtlCol="0">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Future Flexibility from Smart Placement Accessories</a:t>
            </a:r>
          </a:p>
          <a:p>
            <a:pPr marL="176213" marR="0" lvl="0" indent="-176213" algn="l" defTabSz="914411"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200" b="0" i="1" u="none" strike="noStrike" kern="1200" cap="none" spc="0" normalizeH="0" baseline="0" noProof="0" dirty="0">
                <a:ln>
                  <a:noFill/>
                </a:ln>
                <a:solidFill>
                  <a:prstClr val="black"/>
                </a:solidFill>
                <a:effectLst/>
                <a:uLnTx/>
                <a:uFillTx/>
                <a:latin typeface="Arial"/>
                <a:ea typeface="+mn-ea"/>
                <a:cs typeface="+mn-cs"/>
              </a:rPr>
              <a:t>Wall Mount</a:t>
            </a:r>
          </a:p>
          <a:p>
            <a:pPr marL="176213" marR="0" lvl="0" indent="-176213" algn="l" defTabSz="914411"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i="1" dirty="0">
                <a:solidFill>
                  <a:prstClr val="black"/>
                </a:solidFill>
                <a:latin typeface="Arial"/>
              </a:rPr>
              <a:t>POS Mount</a:t>
            </a:r>
          </a:p>
          <a:p>
            <a:pPr marL="176213" marR="0" lvl="0" indent="-176213" algn="l" defTabSz="914411"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i="1" dirty="0">
                <a:solidFill>
                  <a:prstClr val="black"/>
                </a:solidFill>
                <a:latin typeface="Arial"/>
              </a:rPr>
              <a:t>Overhead Mount</a:t>
            </a:r>
          </a:p>
        </p:txBody>
      </p:sp>
      <p:sp>
        <p:nvSpPr>
          <p:cNvPr id="3" name="Title 2">
            <a:extLst>
              <a:ext uri="{FF2B5EF4-FFF2-40B4-BE49-F238E27FC236}">
                <a16:creationId xmlns:a16="http://schemas.microsoft.com/office/drawing/2014/main" id="{FBBC9070-0313-4487-829F-A84F1D992C8E}"/>
              </a:ext>
            </a:extLst>
          </p:cNvPr>
          <p:cNvSpPr>
            <a:spLocks noGrp="1"/>
          </p:cNvSpPr>
          <p:nvPr>
            <p:ph type="title"/>
          </p:nvPr>
        </p:nvSpPr>
        <p:spPr>
          <a:xfrm>
            <a:off x="495300" y="294312"/>
            <a:ext cx="11201401" cy="456144"/>
          </a:xfrm>
        </p:spPr>
        <p:txBody>
          <a:bodyPr/>
          <a:lstStyle/>
          <a:p>
            <a:pPr>
              <a:lnSpc>
                <a:spcPct val="100000"/>
              </a:lnSpc>
            </a:pPr>
            <a:r>
              <a:rPr lang="en-US" sz="2400" dirty="0"/>
              <a:t>Genesis xp flexibility: workflow optimization through modular design</a:t>
            </a:r>
          </a:p>
        </p:txBody>
      </p:sp>
      <p:sp>
        <p:nvSpPr>
          <p:cNvPr id="5" name="Text Placeholder 4">
            <a:extLst>
              <a:ext uri="{FF2B5EF4-FFF2-40B4-BE49-F238E27FC236}">
                <a16:creationId xmlns:a16="http://schemas.microsoft.com/office/drawing/2014/main" id="{2B5D71F6-58F0-4B30-A404-9C5F9295B645}"/>
              </a:ext>
            </a:extLst>
          </p:cNvPr>
          <p:cNvSpPr>
            <a:spLocks noGrp="1"/>
          </p:cNvSpPr>
          <p:nvPr>
            <p:ph type="body" sz="quarter" idx="16"/>
          </p:nvPr>
        </p:nvSpPr>
        <p:spPr/>
        <p:txBody>
          <a:bodyPr/>
          <a:lstStyle/>
          <a:p>
            <a:r>
              <a:rPr lang="en-US" sz="2000" i="1">
                <a:solidFill>
                  <a:prstClr val="white"/>
                </a:solidFill>
                <a:latin typeface="Calibri" panose="020F0502020204030204"/>
              </a:rPr>
              <a:t>“Would buy modular scanner over singular use competitive device if pricing was similar.”  </a:t>
            </a:r>
            <a:r>
              <a:rPr lang="en-US" sz="2000">
                <a:solidFill>
                  <a:prstClr val="white"/>
                </a:solidFill>
                <a:latin typeface="Calibri" panose="020F0502020204030204"/>
              </a:rPr>
              <a:t>–  VOC Customer</a:t>
            </a:r>
            <a:endParaRPr lang="en-US" sz="1800" b="0">
              <a:solidFill>
                <a:prstClr val="white"/>
              </a:solidFill>
              <a:latin typeface="Calibri" panose="020F0502020204030204"/>
            </a:endParaRPr>
          </a:p>
        </p:txBody>
      </p:sp>
      <p:cxnSp>
        <p:nvCxnSpPr>
          <p:cNvPr id="4" name="Straight Connector 3"/>
          <p:cNvCxnSpPr/>
          <p:nvPr/>
        </p:nvCxnSpPr>
        <p:spPr>
          <a:xfrm flipH="1" flipV="1">
            <a:off x="4880890" y="1178525"/>
            <a:ext cx="350394" cy="1189097"/>
          </a:xfrm>
          <a:prstGeom prst="line">
            <a:avLst/>
          </a:prstGeom>
          <a:ln>
            <a:solidFill>
              <a:schemeClr val="tx1">
                <a:lumMod val="65000"/>
                <a:lumOff val="35000"/>
              </a:schemeClr>
            </a:solidFill>
          </a:ln>
        </p:spPr>
        <p:style>
          <a:lnRef idx="2">
            <a:schemeClr val="accent3"/>
          </a:lnRef>
          <a:fillRef idx="0">
            <a:schemeClr val="accent3"/>
          </a:fillRef>
          <a:effectRef idx="1">
            <a:schemeClr val="accent3"/>
          </a:effectRef>
          <a:fontRef idx="minor">
            <a:schemeClr val="tx1"/>
          </a:fontRef>
        </p:style>
      </p:cxnSp>
      <p:sp>
        <p:nvSpPr>
          <p:cNvPr id="6" name="Rectangle 5"/>
          <p:cNvSpPr/>
          <p:nvPr/>
        </p:nvSpPr>
        <p:spPr>
          <a:xfrm>
            <a:off x="7077016" y="909481"/>
            <a:ext cx="4694912" cy="523220"/>
          </a:xfrm>
          <a:prstGeom prst="rect">
            <a:avLst/>
          </a:prstGeom>
        </p:spPr>
        <p:txBody>
          <a:bodyPr wrap="square">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1400" b="1">
                <a:solidFill>
                  <a:prstClr val="black"/>
                </a:solidFill>
                <a:latin typeface="Arial"/>
              </a:rPr>
              <a:t>Flexible Configuration &amp; Installation</a:t>
            </a:r>
            <a:endParaRPr lang="en-US" sz="1400">
              <a:solidFill>
                <a:prstClr val="black"/>
              </a:solidFill>
              <a:latin typeface="Arial"/>
            </a:endParaRPr>
          </a:p>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Illumination, LED Ring, &amp; Aimer</a:t>
            </a:r>
            <a:r>
              <a:rPr lang="en-US" sz="1400">
                <a:solidFill>
                  <a:prstClr val="black"/>
                </a:solidFill>
                <a:latin typeface="Arial"/>
              </a:rPr>
              <a:t> are</a:t>
            </a:r>
            <a:r>
              <a:rPr kumimoji="0" lang="en-US" sz="1400" b="0" i="0" u="none" strike="noStrike" kern="1200" cap="none" spc="0" normalizeH="0" baseline="0" noProof="0">
                <a:ln>
                  <a:noFill/>
                </a:ln>
                <a:solidFill>
                  <a:prstClr val="black"/>
                </a:solidFill>
                <a:effectLst/>
                <a:uLnTx/>
                <a:uFillTx/>
                <a:latin typeface="Arial"/>
                <a:ea typeface="+mn-ea"/>
                <a:cs typeface="+mn-cs"/>
              </a:rPr>
              <a:t> all configurable</a:t>
            </a: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5" name="Rectangle 14"/>
          <p:cNvSpPr/>
          <p:nvPr/>
        </p:nvSpPr>
        <p:spPr>
          <a:xfrm rot="17125091">
            <a:off x="2852508" y="2570447"/>
            <a:ext cx="1463862" cy="500137"/>
          </a:xfrm>
          <a:prstGeom prst="rect">
            <a:avLst/>
          </a:prstGeom>
          <a:noFill/>
        </p:spPr>
        <p:txBody>
          <a:bodyPr wrap="none" lIns="91440" tIns="45720" rIns="91440" bIns="45720">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rPr>
              <a:t>Presentation</a:t>
            </a:r>
          </a:p>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rPr>
              <a:t>Genesis XP 7680g</a:t>
            </a:r>
          </a:p>
        </p:txBody>
      </p:sp>
      <p:sp>
        <p:nvSpPr>
          <p:cNvPr id="42" name="Rectangle 41"/>
          <p:cNvSpPr/>
          <p:nvPr/>
        </p:nvSpPr>
        <p:spPr>
          <a:xfrm rot="979669">
            <a:off x="5159038" y="1228342"/>
            <a:ext cx="1990224" cy="892552"/>
          </a:xfrm>
          <a:prstGeom prst="rect">
            <a:avLst/>
          </a:prstGeom>
          <a:noFill/>
        </p:spPr>
        <p:txBody>
          <a:bodyPr wrap="none" lIns="91440" tIns="45720" rIns="91440" bIns="45720">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Arial"/>
                <a:ea typeface="+mn-ea"/>
                <a:cs typeface="+mn-cs"/>
              </a:rPr>
              <a:t>Software Support</a:t>
            </a:r>
          </a:p>
          <a:p>
            <a:pPr marL="0" marR="0" lvl="0" indent="0" algn="ctr" defTabSz="914411" rtl="0" eaLnBrk="1" fontAlgn="auto" latinLnBrk="0" hangingPunct="1">
              <a:lnSpc>
                <a:spcPct val="100000"/>
              </a:lnSpc>
              <a:spcBef>
                <a:spcPts val="0"/>
              </a:spcBef>
              <a:spcAft>
                <a:spcPts val="0"/>
              </a:spcAft>
              <a:buClrTx/>
              <a:buSzTx/>
              <a:buFontTx/>
              <a:buNone/>
              <a:tabLst/>
              <a:defRPr/>
            </a:pPr>
            <a:r>
              <a:rPr lang="en-US" sz="1200" err="1">
                <a:ln w="0"/>
                <a:solidFill>
                  <a:srgbClr val="000000"/>
                </a:solidFill>
                <a:effectLst>
                  <a:outerShdw blurRad="38100" dist="19050" dir="2700000" algn="tl" rotWithShape="0">
                    <a:srgbClr val="000000">
                      <a:alpha val="40000"/>
                    </a:srgbClr>
                  </a:outerShdw>
                </a:effectLst>
                <a:latin typeface="Arial"/>
              </a:rPr>
              <a:t>EZ</a:t>
            </a:r>
            <a:r>
              <a:rPr lang="en-US" sz="1200">
                <a:ln w="0"/>
                <a:solidFill>
                  <a:srgbClr val="000000"/>
                </a:solidFill>
                <a:effectLst>
                  <a:outerShdw blurRad="38100" dist="19050" dir="2700000" algn="tl" rotWithShape="0">
                    <a:srgbClr val="000000">
                      <a:alpha val="40000"/>
                    </a:srgbClr>
                  </a:outerShdw>
                </a:effectLst>
                <a:latin typeface="Arial"/>
              </a:rPr>
              <a:t> Config, SMU, </a:t>
            </a:r>
            <a:r>
              <a:rPr lang="en-US" sz="1200" err="1">
                <a:ln w="0"/>
                <a:solidFill>
                  <a:srgbClr val="000000"/>
                </a:solidFill>
                <a:effectLst>
                  <a:outerShdw blurRad="38100" dist="19050" dir="2700000" algn="tl" rotWithShape="0">
                    <a:srgbClr val="000000">
                      <a:alpha val="40000"/>
                    </a:srgbClr>
                  </a:outerShdw>
                </a:effectLst>
                <a:latin typeface="Arial"/>
              </a:rPr>
              <a:t>OpIntel</a:t>
            </a:r>
            <a:endParaRPr lang="en-US" sz="1200">
              <a:ln w="0"/>
              <a:solidFill>
                <a:srgbClr val="000000"/>
              </a:solidFill>
              <a:effectLst>
                <a:outerShdw blurRad="38100" dist="19050" dir="2700000" algn="tl" rotWithShape="0">
                  <a:srgbClr val="000000">
                    <a:alpha val="40000"/>
                  </a:srgbClr>
                </a:outerShdw>
              </a:effectLst>
              <a:latin typeface="Arial"/>
            </a:endParaRPr>
          </a:p>
          <a:p>
            <a:pPr marL="0" marR="0" lvl="0" indent="0" algn="ctr" defTabSz="914411" rtl="0" eaLnBrk="1" fontAlgn="auto" latinLnBrk="0" hangingPunct="1">
              <a:lnSpc>
                <a:spcPct val="100000"/>
              </a:lnSpc>
              <a:spcBef>
                <a:spcPts val="0"/>
              </a:spcBef>
              <a:spcAft>
                <a:spcPts val="0"/>
              </a:spcAft>
              <a:buClrTx/>
              <a:buSzTx/>
              <a:buFontTx/>
              <a:buNone/>
              <a:tabLst/>
              <a:defRPr/>
            </a:pPr>
            <a:r>
              <a:rPr lang="en-US" sz="1200" err="1">
                <a:ln w="0"/>
                <a:solidFill>
                  <a:srgbClr val="000000"/>
                </a:solidFill>
                <a:effectLst>
                  <a:outerShdw blurRad="38100" dist="19050" dir="2700000" algn="tl" rotWithShape="0">
                    <a:srgbClr val="000000">
                      <a:alpha val="40000"/>
                    </a:srgbClr>
                  </a:outerShdw>
                </a:effectLst>
                <a:latin typeface="Arial"/>
              </a:rPr>
              <a:t>UPOS</a:t>
            </a:r>
            <a:r>
              <a:rPr lang="en-US" sz="1200">
                <a:ln w="0"/>
                <a:solidFill>
                  <a:srgbClr val="000000"/>
                </a:solidFill>
                <a:effectLst>
                  <a:outerShdw blurRad="38100" dist="19050" dir="2700000" algn="tl" rotWithShape="0">
                    <a:srgbClr val="000000">
                      <a:alpha val="40000"/>
                    </a:srgbClr>
                  </a:outerShdw>
                </a:effectLst>
                <a:latin typeface="Arial"/>
              </a:rPr>
              <a:t>, </a:t>
            </a:r>
            <a:r>
              <a:rPr lang="en-US" sz="1200" err="1">
                <a:ln w="0"/>
                <a:solidFill>
                  <a:srgbClr val="000000"/>
                </a:solidFill>
                <a:effectLst>
                  <a:outerShdw blurRad="38100" dist="19050" dir="2700000" algn="tl" rotWithShape="0">
                    <a:srgbClr val="000000">
                      <a:alpha val="40000"/>
                    </a:srgbClr>
                  </a:outerShdw>
                </a:effectLst>
                <a:latin typeface="Arial"/>
              </a:rPr>
              <a:t>OPOS</a:t>
            </a:r>
            <a:r>
              <a:rPr lang="en-US" sz="1200">
                <a:ln w="0"/>
                <a:solidFill>
                  <a:srgbClr val="000000"/>
                </a:solidFill>
                <a:effectLst>
                  <a:outerShdw blurRad="38100" dist="19050" dir="2700000" algn="tl" rotWithShape="0">
                    <a:srgbClr val="000000">
                      <a:alpha val="40000"/>
                    </a:srgbClr>
                  </a:outerShdw>
                </a:effectLst>
                <a:latin typeface="Arial"/>
              </a:rPr>
              <a:t>, </a:t>
            </a:r>
            <a:r>
              <a:rPr lang="en-US" sz="1200" err="1">
                <a:ln w="0"/>
                <a:solidFill>
                  <a:srgbClr val="000000"/>
                </a:solidFill>
                <a:effectLst>
                  <a:outerShdw blurRad="38100" dist="19050" dir="2700000" algn="tl" rotWithShape="0">
                    <a:srgbClr val="000000">
                      <a:alpha val="40000"/>
                    </a:srgbClr>
                  </a:outerShdw>
                </a:effectLst>
                <a:latin typeface="Arial"/>
              </a:rPr>
              <a:t>JPOS</a:t>
            </a:r>
            <a:r>
              <a:rPr lang="en-US" sz="1200">
                <a:ln w="0"/>
                <a:solidFill>
                  <a:srgbClr val="000000"/>
                </a:solidFill>
                <a:effectLst>
                  <a:outerShdw blurRad="38100" dist="19050" dir="2700000" algn="tl" rotWithShape="0">
                    <a:srgbClr val="000000">
                      <a:alpha val="40000"/>
                    </a:srgbClr>
                  </a:outerShdw>
                </a:effectLst>
                <a:latin typeface="Arial"/>
              </a:rPr>
              <a:t>, </a:t>
            </a:r>
          </a:p>
          <a:p>
            <a:pPr marL="0" marR="0" lvl="0" indent="0" algn="ctr" defTabSz="914411" rtl="0" eaLnBrk="1" fontAlgn="auto" latinLnBrk="0" hangingPunct="1">
              <a:lnSpc>
                <a:spcPct val="100000"/>
              </a:lnSpc>
              <a:spcBef>
                <a:spcPts val="0"/>
              </a:spcBef>
              <a:spcAft>
                <a:spcPts val="0"/>
              </a:spcAft>
              <a:buClrTx/>
              <a:buSzTx/>
              <a:buFontTx/>
              <a:buNone/>
              <a:tabLst/>
              <a:defRPr/>
            </a:pPr>
            <a:r>
              <a:rPr lang="en-US" sz="1200">
                <a:ln w="0"/>
                <a:solidFill>
                  <a:srgbClr val="000000"/>
                </a:solidFill>
                <a:effectLst>
                  <a:outerShdw blurRad="38100" dist="19050" dir="2700000" algn="tl" rotWithShape="0">
                    <a:srgbClr val="000000">
                      <a:alpha val="40000"/>
                    </a:srgbClr>
                  </a:outerShdw>
                </a:effectLst>
                <a:latin typeface="Arial"/>
              </a:rPr>
              <a:t>Easy DL, GS1, POS4NET</a:t>
            </a:r>
          </a:p>
        </p:txBody>
      </p:sp>
      <p:sp>
        <p:nvSpPr>
          <p:cNvPr id="44" name="Rectangle 43"/>
          <p:cNvSpPr/>
          <p:nvPr/>
        </p:nvSpPr>
        <p:spPr>
          <a:xfrm>
            <a:off x="4741953" y="2595115"/>
            <a:ext cx="1939955" cy="492443"/>
          </a:xfrm>
          <a:prstGeom prst="rect">
            <a:avLst/>
          </a:prstGeom>
          <a:noFill/>
        </p:spPr>
        <p:txBody>
          <a:bodyPr wrap="none" lIns="91440" tIns="45720" rIns="91440" bIns="45720">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mn-cs"/>
              </a:rPr>
              <a:t>Scanning Module </a:t>
            </a:r>
          </a:p>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w="0"/>
                <a:solidFill>
                  <a:srgbClr val="000000"/>
                </a:solidFill>
                <a:effectLst/>
                <a:uLnTx/>
                <a:uFillTx/>
                <a:latin typeface="Arial"/>
                <a:ea typeface="+mn-ea"/>
                <a:cs typeface="+mn-cs"/>
              </a:rPr>
              <a:t>with XP Gen 7 Technology</a:t>
            </a:r>
            <a:endParaRPr kumimoji="0" lang="en-US" sz="500" b="0" i="0" u="none" strike="noStrike" kern="1200" cap="none" spc="0" normalizeH="0" baseline="0" noProof="0" dirty="0">
              <a:ln w="0"/>
              <a:solidFill>
                <a:srgbClr val="000000"/>
              </a:solidFill>
              <a:effectLst/>
              <a:uLnTx/>
              <a:uFillTx/>
              <a:latin typeface="Arial"/>
              <a:ea typeface="+mn-ea"/>
              <a:cs typeface="+mn-cs"/>
            </a:endParaRPr>
          </a:p>
        </p:txBody>
      </p:sp>
      <p:sp>
        <p:nvSpPr>
          <p:cNvPr id="45" name="Rectangle 44"/>
          <p:cNvSpPr/>
          <p:nvPr/>
        </p:nvSpPr>
        <p:spPr>
          <a:xfrm rot="20366227">
            <a:off x="5500485" y="5032927"/>
            <a:ext cx="2079800" cy="338554"/>
          </a:xfrm>
          <a:prstGeom prst="rect">
            <a:avLst/>
          </a:prstGeom>
          <a:noFill/>
        </p:spPr>
        <p:txBody>
          <a:bodyPr wrap="none" lIns="91440" tIns="45720" rIns="91440" bIns="45720">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Arial"/>
                <a:ea typeface="+mn-ea"/>
                <a:cs typeface="+mn-cs"/>
              </a:rPr>
              <a:t>Future Accessories</a:t>
            </a:r>
          </a:p>
        </p:txBody>
      </p:sp>
      <p:sp>
        <p:nvSpPr>
          <p:cNvPr id="30" name="Rectangle 29">
            <a:extLst>
              <a:ext uri="{FF2B5EF4-FFF2-40B4-BE49-F238E27FC236}">
                <a16:creationId xmlns:a16="http://schemas.microsoft.com/office/drawing/2014/main" id="{5103CAF0-A018-48A4-A99F-31F21B989C4F}"/>
              </a:ext>
            </a:extLst>
          </p:cNvPr>
          <p:cNvSpPr/>
          <p:nvPr/>
        </p:nvSpPr>
        <p:spPr>
          <a:xfrm rot="3587330">
            <a:off x="7056017" y="2367524"/>
            <a:ext cx="1414170" cy="338554"/>
          </a:xfrm>
          <a:prstGeom prst="rect">
            <a:avLst/>
          </a:prstGeom>
          <a:noFill/>
        </p:spPr>
        <p:txBody>
          <a:bodyPr wrap="none" lIns="91440" tIns="45720" rIns="91440" bIns="45720">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lang="en-US" sz="1600" b="1">
                <a:ln w="0"/>
                <a:solidFill>
                  <a:srgbClr val="000000"/>
                </a:solidFill>
                <a:effectLst>
                  <a:outerShdw blurRad="38100" dist="19050" dir="2700000" algn="tl" rotWithShape="0">
                    <a:srgbClr val="000000">
                      <a:alpha val="40000"/>
                    </a:srgbClr>
                  </a:outerShdw>
                </a:effectLst>
                <a:latin typeface="Arial"/>
              </a:rPr>
              <a:t>Kiosk Ready</a:t>
            </a:r>
            <a:endParaRPr kumimoji="0" lang="en-US" sz="1600" b="1"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Arial"/>
              <a:ea typeface="+mn-ea"/>
              <a:cs typeface="+mn-cs"/>
            </a:endParaRPr>
          </a:p>
        </p:txBody>
      </p:sp>
      <p:pic>
        <p:nvPicPr>
          <p:cNvPr id="40" name="Picture 2">
            <a:extLst>
              <a:ext uri="{FF2B5EF4-FFF2-40B4-BE49-F238E27FC236}">
                <a16:creationId xmlns:a16="http://schemas.microsoft.com/office/drawing/2014/main" id="{7AEEF704-0C59-4E9A-869A-7381FB29AF6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685844" y="3499588"/>
            <a:ext cx="492987" cy="718423"/>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480B693E-DD6D-4273-A59B-B63D4EA9BEC0}"/>
              </a:ext>
            </a:extLst>
          </p:cNvPr>
          <p:cNvSpPr/>
          <p:nvPr/>
        </p:nvSpPr>
        <p:spPr>
          <a:xfrm>
            <a:off x="10523677" y="1739268"/>
            <a:ext cx="1668321" cy="1631216"/>
          </a:xfrm>
          <a:prstGeom prst="rect">
            <a:avLst/>
          </a:prstGeom>
        </p:spPr>
        <p:txBody>
          <a:bodyPr wrap="square">
            <a:spAutoFit/>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US" sz="1400" b="1">
                <a:solidFill>
                  <a:prstClr val="black"/>
                </a:solidFill>
                <a:latin typeface="Arial"/>
              </a:rPr>
              <a:t>Kiosk Integration Ready</a:t>
            </a:r>
            <a:endParaRPr lang="en-US" sz="1400">
              <a:solidFill>
                <a:prstClr val="black"/>
              </a:solidFill>
              <a:latin typeface="Arial"/>
            </a:endParaRPr>
          </a:p>
          <a:p>
            <a:pPr marL="171450" marR="0" lvl="0" indent="-171450" algn="l" defTabSz="91441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Modern design</a:t>
            </a:r>
          </a:p>
          <a:p>
            <a:pPr marL="171450" marR="0" lvl="0" indent="-171450" algn="l" defTabSz="91441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prstClr val="black"/>
                </a:solidFill>
                <a:latin typeface="Arial"/>
              </a:rPr>
              <a:t>Straight Edges</a:t>
            </a:r>
          </a:p>
          <a:p>
            <a:pPr marL="171450" marR="0" lvl="0" indent="-171450" algn="l" defTabSz="91441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Flat Face </a:t>
            </a:r>
          </a:p>
          <a:p>
            <a:pPr marL="171450" marR="0" lvl="0" indent="-171450" algn="l" defTabSz="91441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prstClr val="black"/>
                </a:solidFill>
                <a:latin typeface="Arial"/>
              </a:rPr>
              <a:t>360° LED Ring</a:t>
            </a:r>
          </a:p>
          <a:p>
            <a:pPr marL="171450" marR="0" lvl="0" indent="-171450" algn="l" defTabSz="91441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prstClr val="black"/>
                </a:solidFill>
                <a:latin typeface="Arial"/>
              </a:rPr>
              <a:t>Swappable cord</a:t>
            </a:r>
          </a:p>
          <a:p>
            <a:pPr marL="171450" marR="0" lvl="0" indent="-171450" algn="l" defTabSz="91441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Pin Connectors</a:t>
            </a: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a:extLst>
              <a:ext uri="{FF2B5EF4-FFF2-40B4-BE49-F238E27FC236}">
                <a16:creationId xmlns:a16="http://schemas.microsoft.com/office/drawing/2014/main" id="{482BAEE0-9676-4058-A36C-43AFA37ABF7B}"/>
              </a:ext>
            </a:extLst>
          </p:cNvPr>
          <p:cNvSpPr/>
          <p:nvPr/>
        </p:nvSpPr>
        <p:spPr>
          <a:xfrm flipH="1">
            <a:off x="9883898" y="4791605"/>
            <a:ext cx="1415358" cy="646331"/>
          </a:xfrm>
          <a:prstGeom prst="rect">
            <a:avLst/>
          </a:prstGeom>
          <a:noFill/>
          <a:ln>
            <a:noFill/>
          </a:ln>
        </p:spPr>
        <p:txBody>
          <a:bodyPr wrap="square" lIns="91440" tIns="45720" rIns="91440" bIns="45720">
            <a:spAutoFit/>
          </a:bodyPr>
          <a:lstStyle/>
          <a:p>
            <a:pPr algn="ctr"/>
            <a:r>
              <a:rPr lang="en-US" dirty="0">
                <a:ln w="0"/>
                <a:solidFill>
                  <a:schemeClr val="accent1"/>
                </a:solidFill>
                <a:effectLst>
                  <a:outerShdw blurRad="38100" dist="25400" dir="5400000" algn="ctr" rotWithShape="0">
                    <a:srgbClr val="6E747A">
                      <a:alpha val="43000"/>
                    </a:srgbClr>
                  </a:outerShdw>
                </a:effectLst>
              </a:rPr>
              <a:t>Coming Soon</a:t>
            </a:r>
          </a:p>
        </p:txBody>
      </p:sp>
      <p:pic>
        <p:nvPicPr>
          <p:cNvPr id="28" name="Picture 27">
            <a:extLst>
              <a:ext uri="{FF2B5EF4-FFF2-40B4-BE49-F238E27FC236}">
                <a16:creationId xmlns:a16="http://schemas.microsoft.com/office/drawing/2014/main" id="{8D469975-46CE-4A9C-B830-DBC3BE82DDD4}"/>
              </a:ext>
            </a:extLst>
          </p:cNvPr>
          <p:cNvPicPr>
            <a:picLocks noChangeAspect="1"/>
          </p:cNvPicPr>
          <p:nvPr/>
        </p:nvPicPr>
        <p:blipFill rotWithShape="1">
          <a:blip r:embed="rId3"/>
          <a:srcRect l="39837" t="48100" r="43500" b="20686"/>
          <a:stretch/>
        </p:blipFill>
        <p:spPr>
          <a:xfrm>
            <a:off x="6855331" y="2353343"/>
            <a:ext cx="616034" cy="864771"/>
          </a:xfrm>
          <a:prstGeom prst="rect">
            <a:avLst/>
          </a:prstGeom>
        </p:spPr>
      </p:pic>
      <p:grpSp>
        <p:nvGrpSpPr>
          <p:cNvPr id="32" name="Group 31">
            <a:extLst>
              <a:ext uri="{FF2B5EF4-FFF2-40B4-BE49-F238E27FC236}">
                <a16:creationId xmlns:a16="http://schemas.microsoft.com/office/drawing/2014/main" id="{CFE156CC-021D-4761-9778-C3588E89F4DC}"/>
              </a:ext>
            </a:extLst>
          </p:cNvPr>
          <p:cNvGrpSpPr/>
          <p:nvPr/>
        </p:nvGrpSpPr>
        <p:grpSpPr>
          <a:xfrm>
            <a:off x="3911669" y="3305868"/>
            <a:ext cx="601396" cy="512103"/>
            <a:chOff x="7709250" y="1988971"/>
            <a:chExt cx="3329940" cy="2804160"/>
          </a:xfrm>
        </p:grpSpPr>
        <p:pic>
          <p:nvPicPr>
            <p:cNvPr id="34" name="Picture 33">
              <a:extLst>
                <a:ext uri="{FF2B5EF4-FFF2-40B4-BE49-F238E27FC236}">
                  <a16:creationId xmlns:a16="http://schemas.microsoft.com/office/drawing/2014/main" id="{5F816482-636B-4A2F-9551-BFFF5072238B}"/>
                </a:ext>
              </a:extLst>
            </p:cNvPr>
            <p:cNvPicPr>
              <a:picLocks noChangeAspect="1"/>
            </p:cNvPicPr>
            <p:nvPr/>
          </p:nvPicPr>
          <p:blipFill rotWithShape="1">
            <a:blip r:embed="rId6"/>
            <a:srcRect l="85476" t="53990" r="3114" b="33469"/>
            <a:stretch/>
          </p:blipFill>
          <p:spPr>
            <a:xfrm rot="16662465">
              <a:off x="9355264" y="2382115"/>
              <a:ext cx="550191" cy="442484"/>
            </a:xfrm>
            <a:prstGeom prst="rect">
              <a:avLst/>
            </a:prstGeom>
          </p:spPr>
        </p:pic>
        <p:pic>
          <p:nvPicPr>
            <p:cNvPr id="43" name="Picture 42">
              <a:extLst>
                <a:ext uri="{FF2B5EF4-FFF2-40B4-BE49-F238E27FC236}">
                  <a16:creationId xmlns:a16="http://schemas.microsoft.com/office/drawing/2014/main" id="{BAAF6A44-0E4F-4CE3-A41F-10C7A7780793}"/>
                </a:ext>
              </a:extLst>
            </p:cNvPr>
            <p:cNvPicPr>
              <a:picLocks noChangeAspect="1"/>
            </p:cNvPicPr>
            <p:nvPr/>
          </p:nvPicPr>
          <p:blipFill>
            <a:blip r:embed="rId7"/>
            <a:stretch>
              <a:fillRect/>
            </a:stretch>
          </p:blipFill>
          <p:spPr>
            <a:xfrm>
              <a:off x="7709250" y="1988971"/>
              <a:ext cx="3329940" cy="2804160"/>
            </a:xfrm>
            <a:prstGeom prst="rect">
              <a:avLst/>
            </a:prstGeom>
          </p:spPr>
        </p:pic>
      </p:grpSp>
      <p:pic>
        <p:nvPicPr>
          <p:cNvPr id="8" name="Picture 7">
            <a:extLst>
              <a:ext uri="{FF2B5EF4-FFF2-40B4-BE49-F238E27FC236}">
                <a16:creationId xmlns:a16="http://schemas.microsoft.com/office/drawing/2014/main" id="{CABF539C-2FA0-4C2F-B113-34C91CC947B4}"/>
              </a:ext>
            </a:extLst>
          </p:cNvPr>
          <p:cNvPicPr preferRelativeResize="0">
            <a:picLocks noChangeAspect="1"/>
          </p:cNvPicPr>
          <p:nvPr/>
        </p:nvPicPr>
        <p:blipFill rotWithShape="1">
          <a:blip r:embed="rId8"/>
          <a:srcRect b="28937"/>
          <a:stretch/>
        </p:blipFill>
        <p:spPr>
          <a:xfrm>
            <a:off x="5248204" y="3075203"/>
            <a:ext cx="913765" cy="1187832"/>
          </a:xfrm>
          <a:prstGeom prst="rect">
            <a:avLst/>
          </a:prstGeom>
        </p:spPr>
      </p:pic>
      <p:pic>
        <p:nvPicPr>
          <p:cNvPr id="39" name="Picture 2" descr="C:\Users\gio\Documents\KeyShot 9\Renderings\0118.411.png">
            <a:extLst>
              <a:ext uri="{FF2B5EF4-FFF2-40B4-BE49-F238E27FC236}">
                <a16:creationId xmlns:a16="http://schemas.microsoft.com/office/drawing/2014/main" id="{32E4DAD5-D416-47B9-AC12-AF159FCD1C2A}"/>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b="13268"/>
          <a:stretch/>
        </p:blipFill>
        <p:spPr bwMode="auto">
          <a:xfrm>
            <a:off x="4634378" y="4357346"/>
            <a:ext cx="1058929" cy="1121108"/>
          </a:xfrm>
          <a:prstGeom prst="rect">
            <a:avLst/>
          </a:prstGeom>
          <a:noFill/>
        </p:spPr>
      </p:pic>
      <p:pic>
        <p:nvPicPr>
          <p:cNvPr id="36" name="Picture 35" descr="A picture containing indoor&#10;&#10;Description automatically generated">
            <a:extLst>
              <a:ext uri="{FF2B5EF4-FFF2-40B4-BE49-F238E27FC236}">
                <a16:creationId xmlns:a16="http://schemas.microsoft.com/office/drawing/2014/main" id="{E22367B6-59FA-4E04-A2A1-7574210FF08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731922" y="3370484"/>
            <a:ext cx="1101632" cy="1445290"/>
          </a:xfrm>
          <a:prstGeom prst="rect">
            <a:avLst/>
          </a:prstGeom>
        </p:spPr>
      </p:pic>
      <p:pic>
        <p:nvPicPr>
          <p:cNvPr id="37" name="Picture 36" descr="A picture containing wall, indoor, dark&#10;&#10;Description automatically generated">
            <a:extLst>
              <a:ext uri="{FF2B5EF4-FFF2-40B4-BE49-F238E27FC236}">
                <a16:creationId xmlns:a16="http://schemas.microsoft.com/office/drawing/2014/main" id="{49031BBF-9589-4A92-A3DC-FA564679919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777089" y="4256044"/>
            <a:ext cx="1003817" cy="1013690"/>
          </a:xfrm>
          <a:prstGeom prst="rect">
            <a:avLst/>
          </a:prstGeom>
        </p:spPr>
      </p:pic>
      <p:pic>
        <p:nvPicPr>
          <p:cNvPr id="49" name="Picture 4" descr="C:\Users\gio\Documents\KeyShot 9\Renderings\0710.244.png">
            <a:extLst>
              <a:ext uri="{FF2B5EF4-FFF2-40B4-BE49-F238E27FC236}">
                <a16:creationId xmlns:a16="http://schemas.microsoft.com/office/drawing/2014/main" id="{03BFA591-EEB7-475E-8C13-F6FAA4BA87D9}"/>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4221558" y="1595083"/>
            <a:ext cx="612358" cy="1121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2512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A3810C3-A5B9-47F4-A267-B56591439E7C}"/>
              </a:ext>
            </a:extLst>
          </p:cNvPr>
          <p:cNvPicPr>
            <a:picLocks/>
          </p:cNvPicPr>
          <p:nvPr/>
        </p:nvPicPr>
        <p:blipFill rotWithShape="1">
          <a:blip r:embed="rId4">
            <a:alphaModFix amt="93000"/>
          </a:blip>
          <a:srcRect l="80426" r="4648" b="10946"/>
          <a:stretch/>
        </p:blipFill>
        <p:spPr>
          <a:xfrm>
            <a:off x="7354111" y="0"/>
            <a:ext cx="4837888" cy="6858000"/>
          </a:xfrm>
          <a:prstGeom prst="rect">
            <a:avLst/>
          </a:prstGeom>
          <a:gradFill flip="none" rotWithShape="1">
            <a:gsLst>
              <a:gs pos="52000">
                <a:schemeClr val="tx1">
                  <a:lumMod val="50000"/>
                  <a:lumOff val="50000"/>
                </a:schemeClr>
              </a:gs>
              <a:gs pos="0">
                <a:schemeClr val="tx1">
                  <a:lumMod val="50000"/>
                  <a:lumOff val="50000"/>
                </a:schemeClr>
              </a:gs>
              <a:gs pos="0">
                <a:schemeClr val="accent6">
                  <a:lumMod val="0"/>
                  <a:lumOff val="100000"/>
                </a:schemeClr>
              </a:gs>
              <a:gs pos="65000">
                <a:schemeClr val="accent6">
                  <a:lumMod val="0"/>
                  <a:lumOff val="100000"/>
                </a:schemeClr>
              </a:gs>
              <a:gs pos="100000">
                <a:schemeClr val="accent6">
                  <a:lumMod val="100000"/>
                </a:schemeClr>
              </a:gs>
            </a:gsLst>
            <a:path path="rect">
              <a:fillToRect l="100000" t="100000"/>
            </a:path>
            <a:tileRect r="-100000" b="-100000"/>
          </a:gradFill>
          <a:effectLst>
            <a:softEdge rad="127000"/>
          </a:effectLst>
        </p:spPr>
      </p:pic>
      <p:sp>
        <p:nvSpPr>
          <p:cNvPr id="5" name="Title 5"/>
          <p:cNvSpPr txBox="1">
            <a:spLocks/>
          </p:cNvSpPr>
          <p:nvPr/>
        </p:nvSpPr>
        <p:spPr>
          <a:xfrm>
            <a:off x="236997" y="233109"/>
            <a:ext cx="12301955" cy="1333242"/>
          </a:xfrm>
          <a:prstGeom prst="rect">
            <a:avLst/>
          </a:prstGeom>
        </p:spPr>
        <p:txBody>
          <a:bodyPr vert="horz" lIns="0" tIns="0" rIns="0" bIns="0" rtlCol="0" anchor="t">
            <a:noAutofit/>
          </a:bodyPr>
          <a:lstStyle>
            <a:lvl1pPr algn="l" defTabSz="914400" rtl="0" eaLnBrk="1" latinLnBrk="0" hangingPunct="1">
              <a:lnSpc>
                <a:spcPct val="80000"/>
              </a:lnSpc>
              <a:spcBef>
                <a:spcPct val="0"/>
              </a:spcBef>
              <a:buNone/>
              <a:defRPr sz="4400" b="0" kern="1200" cap="all" baseline="0">
                <a:solidFill>
                  <a:schemeClr val="bg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400" b="0" i="0" u="none" strike="noStrike" kern="1200" cap="all" spc="0" normalizeH="0" baseline="0" noProof="0" dirty="0">
                <a:ln>
                  <a:noFill/>
                </a:ln>
                <a:solidFill>
                  <a:srgbClr val="FF0000"/>
                </a:solidFill>
                <a:effectLst/>
                <a:uLnTx/>
                <a:uFillTx/>
                <a:latin typeface="Honeywell Sans Web Black"/>
                <a:ea typeface="+mj-ea"/>
                <a:cs typeface="+mj-cs"/>
              </a:rPr>
              <a:t>Genesis xp 7680g</a:t>
            </a:r>
          </a:p>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altLang="zh-CN" sz="4400" b="0" i="0" u="none" strike="noStrike" kern="1200" cap="all" spc="0" normalizeH="0" baseline="0" noProof="0" dirty="0">
                <a:ln>
                  <a:noFill/>
                </a:ln>
                <a:solidFill>
                  <a:srgbClr val="FFFFFF"/>
                </a:solidFill>
                <a:effectLst/>
                <a:uLnTx/>
                <a:uFillTx/>
                <a:latin typeface="Honeywell Sans Web Black"/>
                <a:ea typeface="+mj-ea"/>
                <a:cs typeface="Arial"/>
              </a:rPr>
              <a:t>flexible presentation</a:t>
            </a:r>
            <a:r>
              <a:rPr kumimoji="0" lang="en-US" sz="4400" b="0" i="0" u="none" strike="noStrike" kern="1200" cap="all" spc="0" normalizeH="0" baseline="0" noProof="0" dirty="0">
                <a:ln>
                  <a:noFill/>
                </a:ln>
                <a:solidFill>
                  <a:srgbClr val="FFFFFF"/>
                </a:solidFill>
                <a:effectLst/>
                <a:uLnTx/>
                <a:uFillTx/>
                <a:latin typeface="Honeywell Sans Web Black"/>
                <a:ea typeface="+mj-ea"/>
                <a:cs typeface="+mj-cs"/>
              </a:rPr>
              <a:t> SCANNER</a:t>
            </a:r>
          </a:p>
        </p:txBody>
      </p:sp>
      <p:sp>
        <p:nvSpPr>
          <p:cNvPr id="2" name="文本框 1">
            <a:extLst>
              <a:ext uri="{FF2B5EF4-FFF2-40B4-BE49-F238E27FC236}">
                <a16:creationId xmlns:a16="http://schemas.microsoft.com/office/drawing/2014/main" id="{6CF4B5D1-8F3D-4D48-9A40-0644A2548730}"/>
              </a:ext>
            </a:extLst>
          </p:cNvPr>
          <p:cNvSpPr txBox="1"/>
          <p:nvPr/>
        </p:nvSpPr>
        <p:spPr>
          <a:xfrm>
            <a:off x="930060" y="5315683"/>
            <a:ext cx="22459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a:ea typeface="+mn-ea"/>
                <a:cs typeface="Arial"/>
              </a:rPr>
              <a:t>February 2021</a:t>
            </a: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BJPseudoFooter"/>
          <p:cNvSpPr txBox="1"/>
          <p:nvPr>
            <p:custDataLst>
              <p:tags r:id="rId1"/>
            </p:custDataLst>
          </p:nvPr>
        </p:nvSpPr>
        <p:spPr>
          <a:xfrm>
            <a:off x="127000" y="6645245"/>
            <a:ext cx="11938000" cy="200055"/>
          </a:xfrm>
          <a:prstGeom prst="rect">
            <a:avLst/>
          </a:prstGeom>
          <a:noFill/>
        </p:spPr>
        <p:txBody>
          <a:bodyPr vert="horz"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7F7F7F"/>
                </a:solidFill>
                <a:effectLst/>
                <a:uLnTx/>
                <a:uFillTx/>
                <a:latin typeface="Arial" panose="020B0604020202020204" pitchFamily="34" charset="0"/>
                <a:ea typeface="+mn-ea"/>
                <a:cs typeface="+mn-cs"/>
              </a:rPr>
              <a:t>Honeywell Internal</a:t>
            </a:r>
          </a:p>
        </p:txBody>
      </p:sp>
      <p:pic>
        <p:nvPicPr>
          <p:cNvPr id="14" name="Picture 13">
            <a:extLst>
              <a:ext uri="{FF2B5EF4-FFF2-40B4-BE49-F238E27FC236}">
                <a16:creationId xmlns:a16="http://schemas.microsoft.com/office/drawing/2014/main" id="{DA866716-BCFB-46A9-9037-46916AD638DD}"/>
              </a:ext>
            </a:extLst>
          </p:cNvPr>
          <p:cNvPicPr>
            <a:picLocks noChangeAspect="1"/>
          </p:cNvPicPr>
          <p:nvPr/>
        </p:nvPicPr>
        <p:blipFill rotWithShape="1">
          <a:blip r:embed="rId5"/>
          <a:srcRect l="23379" t="6573" r="26484" b="7034"/>
          <a:stretch/>
        </p:blipFill>
        <p:spPr>
          <a:xfrm>
            <a:off x="10827135" y="1566351"/>
            <a:ext cx="1364865" cy="1763883"/>
          </a:xfrm>
          <a:prstGeom prst="rect">
            <a:avLst/>
          </a:prstGeom>
          <a:effectLst>
            <a:softEdge rad="127000"/>
          </a:effectLst>
        </p:spPr>
      </p:pic>
      <p:pic>
        <p:nvPicPr>
          <p:cNvPr id="15" name="Picture 14">
            <a:extLst>
              <a:ext uri="{FF2B5EF4-FFF2-40B4-BE49-F238E27FC236}">
                <a16:creationId xmlns:a16="http://schemas.microsoft.com/office/drawing/2014/main" id="{7477FF36-C215-4F52-861B-448310041BD1}"/>
              </a:ext>
            </a:extLst>
          </p:cNvPr>
          <p:cNvPicPr>
            <a:picLocks noChangeAspect="1"/>
          </p:cNvPicPr>
          <p:nvPr/>
        </p:nvPicPr>
        <p:blipFill rotWithShape="1">
          <a:blip r:embed="rId6"/>
          <a:srcRect l="23379" t="6572" r="26484" b="7035"/>
          <a:stretch/>
        </p:blipFill>
        <p:spPr>
          <a:xfrm>
            <a:off x="10827135" y="5094117"/>
            <a:ext cx="1364865" cy="1763883"/>
          </a:xfrm>
          <a:prstGeom prst="rect">
            <a:avLst/>
          </a:prstGeom>
          <a:effectLst>
            <a:softEdge rad="127000"/>
          </a:effectLst>
        </p:spPr>
      </p:pic>
      <p:pic>
        <p:nvPicPr>
          <p:cNvPr id="16" name="Picture 15">
            <a:extLst>
              <a:ext uri="{FF2B5EF4-FFF2-40B4-BE49-F238E27FC236}">
                <a16:creationId xmlns:a16="http://schemas.microsoft.com/office/drawing/2014/main" id="{0F4C3DFC-AC41-449F-BFD6-C4EF8FDFEE03}"/>
              </a:ext>
            </a:extLst>
          </p:cNvPr>
          <p:cNvPicPr>
            <a:picLocks noChangeAspect="1"/>
          </p:cNvPicPr>
          <p:nvPr/>
        </p:nvPicPr>
        <p:blipFill rotWithShape="1">
          <a:blip r:embed="rId7"/>
          <a:srcRect l="23379" t="6573" r="26484" b="7034"/>
          <a:stretch/>
        </p:blipFill>
        <p:spPr>
          <a:xfrm>
            <a:off x="10827134" y="3330234"/>
            <a:ext cx="1364865" cy="1763883"/>
          </a:xfrm>
          <a:prstGeom prst="rect">
            <a:avLst/>
          </a:prstGeom>
          <a:effectLst>
            <a:softEdge rad="127000"/>
          </a:effectLst>
        </p:spPr>
      </p:pic>
    </p:spTree>
    <p:extLst>
      <p:ext uri="{BB962C8B-B14F-4D97-AF65-F5344CB8AC3E}">
        <p14:creationId xmlns:p14="http://schemas.microsoft.com/office/powerpoint/2010/main" val="1345532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8FA8-DAB3-4D31-AA2C-CCBA2B542473}"/>
              </a:ext>
            </a:extLst>
          </p:cNvPr>
          <p:cNvSpPr>
            <a:spLocks noGrp="1"/>
          </p:cNvSpPr>
          <p:nvPr>
            <p:ph type="title"/>
          </p:nvPr>
        </p:nvSpPr>
        <p:spPr/>
        <p:txBody>
          <a:bodyPr/>
          <a:lstStyle/>
          <a:p>
            <a:r>
              <a:rPr lang="en-US" dirty="0"/>
              <a:t>Genesis xp 7680g offering</a:t>
            </a:r>
          </a:p>
        </p:txBody>
      </p:sp>
      <p:sp>
        <p:nvSpPr>
          <p:cNvPr id="3" name="Slide Number Placeholder 2">
            <a:extLst>
              <a:ext uri="{FF2B5EF4-FFF2-40B4-BE49-F238E27FC236}">
                <a16:creationId xmlns:a16="http://schemas.microsoft.com/office/drawing/2014/main" id="{7708FE62-47B7-483E-890F-4D1B950AFE13}"/>
              </a:ext>
            </a:extLst>
          </p:cNvPr>
          <p:cNvSpPr>
            <a:spLocks noGrp="1"/>
          </p:cNvSpPr>
          <p:nvPr>
            <p:ph type="sldNum" sz="quarter" idx="12"/>
          </p:nvPr>
        </p:nvSpPr>
        <p:spPr/>
        <p:txBody>
          <a:bodyPr/>
          <a:lstStyle/>
          <a:p>
            <a:fld id="{7B94EC18-1D2B-4535-B738-0E53AFE26620}" type="slidenum">
              <a:rPr lang="en-US" smtClean="0"/>
              <a:t>19</a:t>
            </a:fld>
            <a:endParaRPr lang="en-US"/>
          </a:p>
        </p:txBody>
      </p:sp>
      <p:graphicFrame>
        <p:nvGraphicFramePr>
          <p:cNvPr id="7" name="Table 7">
            <a:extLst>
              <a:ext uri="{FF2B5EF4-FFF2-40B4-BE49-F238E27FC236}">
                <a16:creationId xmlns:a16="http://schemas.microsoft.com/office/drawing/2014/main" id="{7BFEA86E-F1A6-4AEA-B37A-554264F972C4}"/>
              </a:ext>
            </a:extLst>
          </p:cNvPr>
          <p:cNvGraphicFramePr>
            <a:graphicFrameLocks noGrp="1"/>
          </p:cNvGraphicFramePr>
          <p:nvPr>
            <p:extLst>
              <p:ext uri="{D42A27DB-BD31-4B8C-83A1-F6EECF244321}">
                <p14:modId xmlns:p14="http://schemas.microsoft.com/office/powerpoint/2010/main" val="2918572931"/>
              </p:ext>
            </p:extLst>
          </p:nvPr>
        </p:nvGraphicFramePr>
        <p:xfrm>
          <a:off x="329840" y="1091644"/>
          <a:ext cx="6720840" cy="5212080"/>
        </p:xfrm>
        <a:graphic>
          <a:graphicData uri="http://schemas.openxmlformats.org/drawingml/2006/table">
            <a:tbl>
              <a:tblPr firstRow="1" bandRow="1">
                <a:tableStyleId>{7E9639D4-E3E2-4D34-9284-5A2195B3D0D7}</a:tableStyleId>
              </a:tblPr>
              <a:tblGrid>
                <a:gridCol w="1469425">
                  <a:extLst>
                    <a:ext uri="{9D8B030D-6E8A-4147-A177-3AD203B41FA5}">
                      <a16:colId xmlns:a16="http://schemas.microsoft.com/office/drawing/2014/main" val="1945595358"/>
                    </a:ext>
                  </a:extLst>
                </a:gridCol>
                <a:gridCol w="3011135">
                  <a:extLst>
                    <a:ext uri="{9D8B030D-6E8A-4147-A177-3AD203B41FA5}">
                      <a16:colId xmlns:a16="http://schemas.microsoft.com/office/drawing/2014/main" val="2807905314"/>
                    </a:ext>
                  </a:extLst>
                </a:gridCol>
                <a:gridCol w="2240280">
                  <a:extLst>
                    <a:ext uri="{9D8B030D-6E8A-4147-A177-3AD203B41FA5}">
                      <a16:colId xmlns:a16="http://schemas.microsoft.com/office/drawing/2014/main" val="4278520948"/>
                    </a:ext>
                  </a:extLst>
                </a:gridCol>
              </a:tblGrid>
              <a:tr h="174072">
                <a:tc>
                  <a:txBody>
                    <a:bodyPr/>
                    <a:lstStyle/>
                    <a:p>
                      <a:pPr algn="l"/>
                      <a:r>
                        <a:rPr lang="en-US" sz="1200" dirty="0">
                          <a:latin typeface="+mn-lt"/>
                        </a:rPr>
                        <a:t>Region</a:t>
                      </a:r>
                    </a:p>
                  </a:txBody>
                  <a:tcPr/>
                </a:tc>
                <a:tc>
                  <a:txBody>
                    <a:bodyPr/>
                    <a:lstStyle/>
                    <a:p>
                      <a:pPr algn="l"/>
                      <a:r>
                        <a:rPr lang="en-US" sz="1200" dirty="0">
                          <a:latin typeface="+mn-lt"/>
                        </a:rPr>
                        <a:t>Configuration</a:t>
                      </a:r>
                    </a:p>
                  </a:txBody>
                  <a:tcPr/>
                </a:tc>
                <a:tc>
                  <a:txBody>
                    <a:bodyPr/>
                    <a:lstStyle/>
                    <a:p>
                      <a:pPr algn="l"/>
                      <a:r>
                        <a:rPr lang="en-US" sz="1200" dirty="0">
                          <a:latin typeface="+mn-lt"/>
                        </a:rPr>
                        <a:t>SKU Number in Price Book</a:t>
                      </a:r>
                    </a:p>
                  </a:txBody>
                  <a:tcPr/>
                </a:tc>
                <a:extLst>
                  <a:ext uri="{0D108BD9-81ED-4DB2-BD59-A6C34878D82A}">
                    <a16:rowId xmlns:a16="http://schemas.microsoft.com/office/drawing/2014/main" val="1450825934"/>
                  </a:ext>
                </a:extLst>
              </a:tr>
              <a:tr h="174072">
                <a:tc>
                  <a:txBody>
                    <a:bodyPr/>
                    <a:lstStyle/>
                    <a:p>
                      <a:pPr algn="l"/>
                      <a:r>
                        <a:rPr lang="en-US" sz="1200" dirty="0" err="1">
                          <a:latin typeface="+mn-lt"/>
                        </a:rPr>
                        <a:t>US&amp;C</a:t>
                      </a:r>
                      <a:r>
                        <a:rPr lang="en-US" sz="1200" dirty="0">
                          <a:latin typeface="+mn-lt"/>
                        </a:rPr>
                        <a:t>, LA</a:t>
                      </a:r>
                    </a:p>
                  </a:txBody>
                  <a:tcPr>
                    <a:solidFill>
                      <a:schemeClr val="bg1">
                        <a:lumMod val="85000"/>
                      </a:schemeClr>
                    </a:solidFill>
                  </a:tcPr>
                </a:tc>
                <a:tc>
                  <a:txBody>
                    <a:bodyPr/>
                    <a:lstStyle/>
                    <a:p>
                      <a:pPr algn="l"/>
                      <a:r>
                        <a:rPr lang="en-US" sz="1200" dirty="0">
                          <a:latin typeface="+mn-lt"/>
                        </a:rPr>
                        <a:t>Scanner Only</a:t>
                      </a:r>
                    </a:p>
                  </a:txBody>
                  <a:tcPr>
                    <a:solidFill>
                      <a:schemeClr val="bg1">
                        <a:lumMod val="85000"/>
                      </a:schemeClr>
                    </a:solidFill>
                  </a:tcPr>
                </a:tc>
                <a:tc>
                  <a:txBody>
                    <a:bodyPr/>
                    <a:lstStyle/>
                    <a:p>
                      <a:pPr algn="l" fontAlgn="b"/>
                      <a:r>
                        <a:rPr lang="en-US" sz="1200" b="0" i="0" u="none" strike="noStrike" dirty="0">
                          <a:solidFill>
                            <a:srgbClr val="000000"/>
                          </a:solidFill>
                          <a:effectLst/>
                          <a:latin typeface="+mn-lt"/>
                        </a:rPr>
                        <a:t>7680GSR-2-N</a:t>
                      </a:r>
                    </a:p>
                  </a:txBody>
                  <a:tcPr marL="9525" marR="9525" marT="9525" marB="0" anchor="b">
                    <a:solidFill>
                      <a:schemeClr val="bg1">
                        <a:lumMod val="85000"/>
                      </a:schemeClr>
                    </a:solidFill>
                  </a:tcPr>
                </a:tc>
                <a:extLst>
                  <a:ext uri="{0D108BD9-81ED-4DB2-BD59-A6C34878D82A}">
                    <a16:rowId xmlns:a16="http://schemas.microsoft.com/office/drawing/2014/main" val="1905181656"/>
                  </a:ext>
                </a:extLst>
              </a:tr>
              <a:tr h="174072">
                <a:tc>
                  <a:txBody>
                    <a:bodyPr/>
                    <a:lstStyle/>
                    <a:p>
                      <a:pPr algn="l"/>
                      <a:r>
                        <a:rPr lang="en-US" sz="1200" dirty="0" err="1">
                          <a:latin typeface="+mn-lt"/>
                        </a:rPr>
                        <a:t>US&amp;C</a:t>
                      </a:r>
                      <a:r>
                        <a:rPr lang="en-US" sz="1200" dirty="0">
                          <a:latin typeface="+mn-lt"/>
                        </a:rPr>
                        <a:t>, LA</a:t>
                      </a:r>
                    </a:p>
                  </a:txBody>
                  <a:tcPr>
                    <a:solidFill>
                      <a:schemeClr val="bg1">
                        <a:lumMod val="85000"/>
                      </a:schemeClr>
                    </a:solidFill>
                  </a:tcPr>
                </a:tc>
                <a:tc>
                  <a:txBody>
                    <a:bodyPr/>
                    <a:lstStyle/>
                    <a:p>
                      <a:pPr algn="l"/>
                      <a:r>
                        <a:rPr lang="en-US" sz="1200" dirty="0">
                          <a:latin typeface="+mn-lt"/>
                        </a:rPr>
                        <a:t>Scanner + Stand</a:t>
                      </a:r>
                    </a:p>
                  </a:txBody>
                  <a:tcPr>
                    <a:solidFill>
                      <a:schemeClr val="bg1">
                        <a:lumMod val="85000"/>
                      </a:schemeClr>
                    </a:solidFill>
                  </a:tcPr>
                </a:tc>
                <a:tc>
                  <a:txBody>
                    <a:bodyPr/>
                    <a:lstStyle/>
                    <a:p>
                      <a:pPr algn="l" fontAlgn="b"/>
                      <a:r>
                        <a:rPr lang="en-US" sz="1200" b="0" i="0" u="none" strike="noStrike" dirty="0">
                          <a:solidFill>
                            <a:srgbClr val="000000"/>
                          </a:solidFill>
                          <a:effectLst/>
                          <a:latin typeface="+mn-lt"/>
                        </a:rPr>
                        <a:t>7680GSR-2-1-N</a:t>
                      </a:r>
                    </a:p>
                  </a:txBody>
                  <a:tcPr marL="9525" marR="9525" marT="9525" marB="0" anchor="b">
                    <a:solidFill>
                      <a:schemeClr val="bg1">
                        <a:lumMod val="85000"/>
                      </a:schemeClr>
                    </a:solidFill>
                  </a:tcPr>
                </a:tc>
                <a:extLst>
                  <a:ext uri="{0D108BD9-81ED-4DB2-BD59-A6C34878D82A}">
                    <a16:rowId xmlns:a16="http://schemas.microsoft.com/office/drawing/2014/main" val="435423670"/>
                  </a:ext>
                </a:extLst>
              </a:tr>
              <a:tr h="174072">
                <a:tc>
                  <a:txBody>
                    <a:bodyPr/>
                    <a:lstStyle/>
                    <a:p>
                      <a:pPr algn="l"/>
                      <a:r>
                        <a:rPr lang="en-US" sz="1200" dirty="0" err="1">
                          <a:latin typeface="+mn-lt"/>
                        </a:rPr>
                        <a:t>US&amp;C</a:t>
                      </a:r>
                      <a:r>
                        <a:rPr lang="en-US" sz="1200" dirty="0">
                          <a:latin typeface="+mn-lt"/>
                        </a:rPr>
                        <a:t>, LA</a:t>
                      </a:r>
                    </a:p>
                  </a:txBody>
                  <a:tcPr>
                    <a:solidFill>
                      <a:schemeClr val="bg1">
                        <a:lumMod val="85000"/>
                      </a:schemeClr>
                    </a:solidFill>
                  </a:tcPr>
                </a:tc>
                <a:tc>
                  <a:txBody>
                    <a:bodyPr/>
                    <a:lstStyle/>
                    <a:p>
                      <a:pPr algn="l"/>
                      <a:r>
                        <a:rPr lang="en-US" sz="1200" dirty="0">
                          <a:latin typeface="+mn-lt"/>
                        </a:rPr>
                        <a:t>Kit: Scanner + Stand + USB Cable</a:t>
                      </a:r>
                    </a:p>
                  </a:txBody>
                  <a:tcPr>
                    <a:solidFill>
                      <a:schemeClr val="bg1">
                        <a:lumMod val="85000"/>
                      </a:schemeClr>
                    </a:solidFill>
                  </a:tcPr>
                </a:tc>
                <a:tc>
                  <a:txBody>
                    <a:bodyPr/>
                    <a:lstStyle/>
                    <a:p>
                      <a:pPr algn="l" fontAlgn="b"/>
                      <a:r>
                        <a:rPr lang="en-US" sz="1200" b="0" i="0" u="none" strike="noStrike" dirty="0">
                          <a:solidFill>
                            <a:srgbClr val="000000"/>
                          </a:solidFill>
                          <a:effectLst/>
                          <a:latin typeface="+mn-lt"/>
                        </a:rPr>
                        <a:t>7680GSR-2USB-1-N</a:t>
                      </a:r>
                    </a:p>
                  </a:txBody>
                  <a:tcPr marL="9525" marR="9525" marT="9525" marB="0" anchor="b">
                    <a:solidFill>
                      <a:schemeClr val="bg1">
                        <a:lumMod val="85000"/>
                      </a:schemeClr>
                    </a:solidFill>
                  </a:tcPr>
                </a:tc>
                <a:extLst>
                  <a:ext uri="{0D108BD9-81ED-4DB2-BD59-A6C34878D82A}">
                    <a16:rowId xmlns:a16="http://schemas.microsoft.com/office/drawing/2014/main" val="3525854097"/>
                  </a:ext>
                </a:extLst>
              </a:tr>
              <a:tr h="174072">
                <a:tc>
                  <a:txBody>
                    <a:bodyPr/>
                    <a:lstStyle/>
                    <a:p>
                      <a:pPr algn="l"/>
                      <a:r>
                        <a:rPr lang="en-US" sz="1200" dirty="0">
                          <a:latin typeface="+mn-lt"/>
                        </a:rPr>
                        <a:t>EU, </a:t>
                      </a:r>
                      <a:r>
                        <a:rPr lang="en-US" sz="1200" dirty="0" err="1">
                          <a:latin typeface="+mn-lt"/>
                        </a:rPr>
                        <a:t>MERTA</a:t>
                      </a:r>
                      <a:r>
                        <a:rPr lang="en-US" sz="1200" dirty="0">
                          <a:latin typeface="+mn-lt"/>
                        </a:rPr>
                        <a:t>, ROW</a:t>
                      </a:r>
                    </a:p>
                  </a:txBody>
                  <a:tcPr/>
                </a:tc>
                <a:tc>
                  <a:txBody>
                    <a:bodyPr/>
                    <a:lstStyle/>
                    <a:p>
                      <a:pPr algn="l"/>
                      <a:r>
                        <a:rPr lang="en-US" sz="1200" dirty="0">
                          <a:latin typeface="+mn-lt"/>
                        </a:rPr>
                        <a:t>Scanner Only</a:t>
                      </a:r>
                    </a:p>
                  </a:txBody>
                  <a:tcPr/>
                </a:tc>
                <a:tc>
                  <a:txBody>
                    <a:bodyPr/>
                    <a:lstStyle/>
                    <a:p>
                      <a:pPr algn="l" fontAlgn="b"/>
                      <a:r>
                        <a:rPr lang="en-US" sz="1200" b="0" i="0" u="none" strike="noStrike" dirty="0">
                          <a:solidFill>
                            <a:srgbClr val="000000"/>
                          </a:solidFill>
                          <a:effectLst/>
                          <a:latin typeface="+mn-lt"/>
                        </a:rPr>
                        <a:t>7680GSR-2-R</a:t>
                      </a:r>
                    </a:p>
                  </a:txBody>
                  <a:tcPr marL="9525" marR="9525" marT="9525" marB="0" anchor="b"/>
                </a:tc>
                <a:extLst>
                  <a:ext uri="{0D108BD9-81ED-4DB2-BD59-A6C34878D82A}">
                    <a16:rowId xmlns:a16="http://schemas.microsoft.com/office/drawing/2014/main" val="2741618329"/>
                  </a:ext>
                </a:extLst>
              </a:tr>
              <a:tr h="174072">
                <a:tc>
                  <a:txBody>
                    <a:bodyPr/>
                    <a:lstStyle/>
                    <a:p>
                      <a:pPr algn="l"/>
                      <a:r>
                        <a:rPr lang="en-US" sz="1200" dirty="0">
                          <a:latin typeface="+mn-lt"/>
                        </a:rPr>
                        <a:t>EU, </a:t>
                      </a:r>
                      <a:r>
                        <a:rPr lang="en-US" sz="1200" dirty="0" err="1">
                          <a:latin typeface="+mn-lt"/>
                        </a:rPr>
                        <a:t>MERTA</a:t>
                      </a:r>
                      <a:r>
                        <a:rPr lang="en-US" sz="1200" dirty="0">
                          <a:latin typeface="+mn-lt"/>
                        </a:rPr>
                        <a:t>, ROW</a:t>
                      </a:r>
                    </a:p>
                  </a:txBody>
                  <a:tcPr/>
                </a:tc>
                <a:tc>
                  <a:txBody>
                    <a:bodyPr/>
                    <a:lstStyle/>
                    <a:p>
                      <a:pPr algn="l"/>
                      <a:r>
                        <a:rPr lang="en-US" sz="1200" dirty="0">
                          <a:latin typeface="+mn-lt"/>
                        </a:rPr>
                        <a:t>Scanner + Stand</a:t>
                      </a:r>
                    </a:p>
                  </a:txBody>
                  <a:tcPr/>
                </a:tc>
                <a:tc>
                  <a:txBody>
                    <a:bodyPr/>
                    <a:lstStyle/>
                    <a:p>
                      <a:pPr algn="l" fontAlgn="b"/>
                      <a:r>
                        <a:rPr lang="en-US" sz="1200" b="0" i="0" u="none" strike="noStrike" dirty="0">
                          <a:solidFill>
                            <a:srgbClr val="000000"/>
                          </a:solidFill>
                          <a:effectLst/>
                          <a:latin typeface="+mn-lt"/>
                        </a:rPr>
                        <a:t>7680GSR-2-1-R</a:t>
                      </a:r>
                    </a:p>
                  </a:txBody>
                  <a:tcPr marL="9525" marR="9525" marT="9525" marB="0" anchor="b"/>
                </a:tc>
                <a:extLst>
                  <a:ext uri="{0D108BD9-81ED-4DB2-BD59-A6C34878D82A}">
                    <a16:rowId xmlns:a16="http://schemas.microsoft.com/office/drawing/2014/main" val="1893181774"/>
                  </a:ext>
                </a:extLst>
              </a:tr>
              <a:tr h="174072">
                <a:tc>
                  <a:txBody>
                    <a:bodyPr/>
                    <a:lstStyle/>
                    <a:p>
                      <a:pPr algn="l"/>
                      <a:r>
                        <a:rPr lang="en-US" sz="1200" dirty="0">
                          <a:latin typeface="+mn-lt"/>
                        </a:rPr>
                        <a:t>EU, </a:t>
                      </a:r>
                      <a:r>
                        <a:rPr lang="en-US" sz="1200" dirty="0" err="1">
                          <a:latin typeface="+mn-lt"/>
                        </a:rPr>
                        <a:t>MERTA</a:t>
                      </a:r>
                      <a:r>
                        <a:rPr lang="en-US" sz="1200" dirty="0">
                          <a:latin typeface="+mn-lt"/>
                        </a:rPr>
                        <a:t>, ROW</a:t>
                      </a:r>
                    </a:p>
                  </a:txBody>
                  <a:tcPr/>
                </a:tc>
                <a:tc>
                  <a:txBody>
                    <a:bodyPr/>
                    <a:lstStyle/>
                    <a:p>
                      <a:pPr algn="l"/>
                      <a:r>
                        <a:rPr lang="en-US" sz="1200" dirty="0">
                          <a:latin typeface="+mn-lt"/>
                        </a:rPr>
                        <a:t>Kit: Scanner + Stand + USB Cable</a:t>
                      </a:r>
                    </a:p>
                  </a:txBody>
                  <a:tcPr/>
                </a:tc>
                <a:tc>
                  <a:txBody>
                    <a:bodyPr/>
                    <a:lstStyle/>
                    <a:p>
                      <a:pPr algn="l" fontAlgn="b"/>
                      <a:r>
                        <a:rPr lang="en-US" sz="1200" b="0" i="0" u="none" strike="noStrike" dirty="0">
                          <a:solidFill>
                            <a:srgbClr val="000000"/>
                          </a:solidFill>
                          <a:effectLst/>
                          <a:latin typeface="+mn-lt"/>
                        </a:rPr>
                        <a:t>7680GSR-2USB-1-R</a:t>
                      </a:r>
                    </a:p>
                  </a:txBody>
                  <a:tcPr marL="9525" marR="9525" marT="9525" marB="0" anchor="b"/>
                </a:tc>
                <a:extLst>
                  <a:ext uri="{0D108BD9-81ED-4DB2-BD59-A6C34878D82A}">
                    <a16:rowId xmlns:a16="http://schemas.microsoft.com/office/drawing/2014/main" val="2669324191"/>
                  </a:ext>
                </a:extLst>
              </a:tr>
              <a:tr h="174072">
                <a:tc>
                  <a:txBody>
                    <a:bodyPr/>
                    <a:lstStyle/>
                    <a:p>
                      <a:pPr algn="l"/>
                      <a:r>
                        <a:rPr lang="en-US" sz="1200" dirty="0">
                          <a:latin typeface="+mn-lt"/>
                        </a:rPr>
                        <a:t>APAC</a:t>
                      </a:r>
                    </a:p>
                  </a:txBody>
                  <a:tcPr>
                    <a:solidFill>
                      <a:schemeClr val="bg1">
                        <a:lumMod val="85000"/>
                      </a:schemeClr>
                    </a:solidFill>
                  </a:tcPr>
                </a:tc>
                <a:tc>
                  <a:txBody>
                    <a:bodyPr/>
                    <a:lstStyle/>
                    <a:p>
                      <a:pPr algn="l"/>
                      <a:r>
                        <a:rPr lang="en-US" sz="1200" dirty="0">
                          <a:latin typeface="+mn-lt"/>
                        </a:rPr>
                        <a:t>Scanner Only</a:t>
                      </a:r>
                    </a:p>
                  </a:txBody>
                  <a:tcPr>
                    <a:solidFill>
                      <a:schemeClr val="bg1">
                        <a:lumMod val="85000"/>
                      </a:schemeClr>
                    </a:solidFill>
                  </a:tcPr>
                </a:tc>
                <a:tc>
                  <a:txBody>
                    <a:bodyPr/>
                    <a:lstStyle/>
                    <a:p>
                      <a:pPr algn="l" fontAlgn="b"/>
                      <a:r>
                        <a:rPr lang="en-US" sz="1200" b="0" i="0" u="none" strike="noStrike" dirty="0">
                          <a:solidFill>
                            <a:srgbClr val="000000"/>
                          </a:solidFill>
                          <a:effectLst/>
                          <a:latin typeface="+mn-lt"/>
                        </a:rPr>
                        <a:t>7680GSR-2-A</a:t>
                      </a:r>
                    </a:p>
                  </a:txBody>
                  <a:tcPr marL="9525" marR="9525" marT="9525" marB="0" anchor="b">
                    <a:solidFill>
                      <a:schemeClr val="bg1">
                        <a:lumMod val="85000"/>
                      </a:schemeClr>
                    </a:solidFill>
                  </a:tcPr>
                </a:tc>
                <a:extLst>
                  <a:ext uri="{0D108BD9-81ED-4DB2-BD59-A6C34878D82A}">
                    <a16:rowId xmlns:a16="http://schemas.microsoft.com/office/drawing/2014/main" val="1336504649"/>
                  </a:ext>
                </a:extLst>
              </a:tr>
              <a:tr h="174072">
                <a:tc>
                  <a:txBody>
                    <a:bodyPr/>
                    <a:lstStyle/>
                    <a:p>
                      <a:pPr algn="l"/>
                      <a:r>
                        <a:rPr lang="en-US" sz="1200" dirty="0">
                          <a:latin typeface="+mn-lt"/>
                        </a:rPr>
                        <a:t>APAC</a:t>
                      </a:r>
                    </a:p>
                  </a:txBody>
                  <a:tcPr>
                    <a:solidFill>
                      <a:schemeClr val="bg1">
                        <a:lumMod val="85000"/>
                      </a:schemeClr>
                    </a:solidFill>
                  </a:tcPr>
                </a:tc>
                <a:tc>
                  <a:txBody>
                    <a:bodyPr/>
                    <a:lstStyle/>
                    <a:p>
                      <a:pPr algn="l"/>
                      <a:r>
                        <a:rPr lang="en-US" sz="1200" dirty="0">
                          <a:latin typeface="+mn-lt"/>
                        </a:rPr>
                        <a:t>Scanner + Stand</a:t>
                      </a:r>
                    </a:p>
                  </a:txBody>
                  <a:tcPr>
                    <a:solidFill>
                      <a:schemeClr val="bg1">
                        <a:lumMod val="85000"/>
                      </a:schemeClr>
                    </a:solidFill>
                  </a:tcPr>
                </a:tc>
                <a:tc>
                  <a:txBody>
                    <a:bodyPr/>
                    <a:lstStyle/>
                    <a:p>
                      <a:pPr algn="l" fontAlgn="b"/>
                      <a:r>
                        <a:rPr lang="en-US" sz="1200" b="0" i="0" u="none" strike="noStrike" dirty="0">
                          <a:solidFill>
                            <a:srgbClr val="000000"/>
                          </a:solidFill>
                          <a:effectLst/>
                          <a:latin typeface="+mn-lt"/>
                        </a:rPr>
                        <a:t>7680GSR-2-1-A</a:t>
                      </a:r>
                    </a:p>
                  </a:txBody>
                  <a:tcPr marL="9525" marR="9525" marT="9525" marB="0" anchor="b">
                    <a:solidFill>
                      <a:schemeClr val="bg1">
                        <a:lumMod val="85000"/>
                      </a:schemeClr>
                    </a:solidFill>
                  </a:tcPr>
                </a:tc>
                <a:extLst>
                  <a:ext uri="{0D108BD9-81ED-4DB2-BD59-A6C34878D82A}">
                    <a16:rowId xmlns:a16="http://schemas.microsoft.com/office/drawing/2014/main" val="2553497695"/>
                  </a:ext>
                </a:extLst>
              </a:tr>
              <a:tr h="174072">
                <a:tc>
                  <a:txBody>
                    <a:bodyPr/>
                    <a:lstStyle/>
                    <a:p>
                      <a:pPr algn="l"/>
                      <a:r>
                        <a:rPr lang="en-US" sz="1200" dirty="0">
                          <a:latin typeface="+mn-lt"/>
                        </a:rPr>
                        <a:t>APAC</a:t>
                      </a:r>
                    </a:p>
                  </a:txBody>
                  <a:tcPr>
                    <a:solidFill>
                      <a:schemeClr val="bg1">
                        <a:lumMod val="85000"/>
                      </a:schemeClr>
                    </a:solidFill>
                  </a:tcPr>
                </a:tc>
                <a:tc>
                  <a:txBody>
                    <a:bodyPr/>
                    <a:lstStyle/>
                    <a:p>
                      <a:pPr algn="l"/>
                      <a:r>
                        <a:rPr lang="en-US" sz="1200" dirty="0">
                          <a:latin typeface="+mn-lt"/>
                        </a:rPr>
                        <a:t>Kit: Scanner + Stand + USB Cable</a:t>
                      </a:r>
                    </a:p>
                  </a:txBody>
                  <a:tcPr>
                    <a:solidFill>
                      <a:schemeClr val="bg1">
                        <a:lumMod val="85000"/>
                      </a:schemeClr>
                    </a:solidFill>
                  </a:tcPr>
                </a:tc>
                <a:tc>
                  <a:txBody>
                    <a:bodyPr/>
                    <a:lstStyle/>
                    <a:p>
                      <a:pPr algn="l" fontAlgn="b"/>
                      <a:r>
                        <a:rPr lang="en-US" sz="1200" b="0" i="0" u="none" strike="noStrike" dirty="0">
                          <a:solidFill>
                            <a:srgbClr val="000000"/>
                          </a:solidFill>
                          <a:effectLst/>
                          <a:latin typeface="+mn-lt"/>
                        </a:rPr>
                        <a:t>7680GSR-2USB-1-A</a:t>
                      </a:r>
                    </a:p>
                  </a:txBody>
                  <a:tcPr marL="9525" marR="9525" marT="9525" marB="0" anchor="b">
                    <a:solidFill>
                      <a:schemeClr val="bg1">
                        <a:lumMod val="85000"/>
                      </a:schemeClr>
                    </a:solidFill>
                  </a:tcPr>
                </a:tc>
                <a:extLst>
                  <a:ext uri="{0D108BD9-81ED-4DB2-BD59-A6C34878D82A}">
                    <a16:rowId xmlns:a16="http://schemas.microsoft.com/office/drawing/2014/main" val="3342665453"/>
                  </a:ext>
                </a:extLst>
              </a:tr>
              <a:tr h="174072">
                <a:tc>
                  <a:txBody>
                    <a:bodyPr/>
                    <a:lstStyle/>
                    <a:p>
                      <a:pPr algn="l"/>
                      <a:r>
                        <a:rPr lang="en-US" sz="1200" dirty="0">
                          <a:latin typeface="+mn-lt"/>
                        </a:rPr>
                        <a:t>China</a:t>
                      </a:r>
                    </a:p>
                  </a:txBody>
                  <a:tcPr/>
                </a:tc>
                <a:tc>
                  <a:txBody>
                    <a:bodyPr/>
                    <a:lstStyle/>
                    <a:p>
                      <a:pPr algn="l"/>
                      <a:r>
                        <a:rPr lang="en-US" sz="1200" dirty="0">
                          <a:latin typeface="+mn-lt"/>
                        </a:rPr>
                        <a:t>Scanner Only</a:t>
                      </a:r>
                    </a:p>
                  </a:txBody>
                  <a:tcPr/>
                </a:tc>
                <a:tc>
                  <a:txBody>
                    <a:bodyPr/>
                    <a:lstStyle/>
                    <a:p>
                      <a:pPr algn="l" fontAlgn="b"/>
                      <a:r>
                        <a:rPr lang="en-US" sz="1200" b="0" i="0" u="none" strike="noStrike" dirty="0">
                          <a:solidFill>
                            <a:srgbClr val="000000"/>
                          </a:solidFill>
                          <a:effectLst/>
                          <a:latin typeface="+mn-lt"/>
                        </a:rPr>
                        <a:t>7680GSR-2-C</a:t>
                      </a:r>
                    </a:p>
                  </a:txBody>
                  <a:tcPr marL="9525" marR="9525" marT="9525" marB="0" anchor="b"/>
                </a:tc>
                <a:extLst>
                  <a:ext uri="{0D108BD9-81ED-4DB2-BD59-A6C34878D82A}">
                    <a16:rowId xmlns:a16="http://schemas.microsoft.com/office/drawing/2014/main" val="2221120501"/>
                  </a:ext>
                </a:extLst>
              </a:tr>
              <a:tr h="174072">
                <a:tc>
                  <a:txBody>
                    <a:bodyPr/>
                    <a:lstStyle/>
                    <a:p>
                      <a:pPr algn="l"/>
                      <a:r>
                        <a:rPr lang="en-US" sz="1200" dirty="0">
                          <a:latin typeface="+mn-lt"/>
                        </a:rPr>
                        <a:t>China</a:t>
                      </a:r>
                    </a:p>
                  </a:txBody>
                  <a:tcPr/>
                </a:tc>
                <a:tc>
                  <a:txBody>
                    <a:bodyPr/>
                    <a:lstStyle/>
                    <a:p>
                      <a:pPr algn="l"/>
                      <a:r>
                        <a:rPr lang="en-US" sz="1200" dirty="0">
                          <a:latin typeface="+mn-lt"/>
                        </a:rPr>
                        <a:t>Scanner + Stand</a:t>
                      </a:r>
                    </a:p>
                  </a:txBody>
                  <a:tcPr/>
                </a:tc>
                <a:tc>
                  <a:txBody>
                    <a:bodyPr/>
                    <a:lstStyle/>
                    <a:p>
                      <a:pPr algn="l" fontAlgn="b"/>
                      <a:r>
                        <a:rPr lang="en-US" sz="1200" b="0" i="0" u="none" strike="noStrike" dirty="0">
                          <a:solidFill>
                            <a:srgbClr val="000000"/>
                          </a:solidFill>
                          <a:effectLst/>
                          <a:latin typeface="+mn-lt"/>
                        </a:rPr>
                        <a:t>7680GSR-2-1-C</a:t>
                      </a:r>
                    </a:p>
                  </a:txBody>
                  <a:tcPr marL="9525" marR="9525" marT="9525" marB="0" anchor="b"/>
                </a:tc>
                <a:extLst>
                  <a:ext uri="{0D108BD9-81ED-4DB2-BD59-A6C34878D82A}">
                    <a16:rowId xmlns:a16="http://schemas.microsoft.com/office/drawing/2014/main" val="1601913605"/>
                  </a:ext>
                </a:extLst>
              </a:tr>
              <a:tr h="174072">
                <a:tc>
                  <a:txBody>
                    <a:bodyPr/>
                    <a:lstStyle/>
                    <a:p>
                      <a:pPr algn="l"/>
                      <a:r>
                        <a:rPr lang="en-US" sz="1200" dirty="0">
                          <a:latin typeface="+mn-lt"/>
                        </a:rPr>
                        <a:t>China</a:t>
                      </a:r>
                    </a:p>
                  </a:txBody>
                  <a:tcPr/>
                </a:tc>
                <a:tc>
                  <a:txBody>
                    <a:bodyPr/>
                    <a:lstStyle/>
                    <a:p>
                      <a:pPr algn="l"/>
                      <a:r>
                        <a:rPr lang="en-US" sz="1200" dirty="0">
                          <a:latin typeface="+mn-lt"/>
                        </a:rPr>
                        <a:t>Kit: Scanner + Stand + USB Cable</a:t>
                      </a:r>
                    </a:p>
                  </a:txBody>
                  <a:tcPr/>
                </a:tc>
                <a:tc>
                  <a:txBody>
                    <a:bodyPr/>
                    <a:lstStyle/>
                    <a:p>
                      <a:pPr algn="l" fontAlgn="b"/>
                      <a:r>
                        <a:rPr lang="en-US" sz="1200" b="0" i="0" u="none" strike="noStrike" dirty="0">
                          <a:solidFill>
                            <a:srgbClr val="000000"/>
                          </a:solidFill>
                          <a:effectLst/>
                          <a:latin typeface="+mn-lt"/>
                        </a:rPr>
                        <a:t>7680GSR-2USB-1-C</a:t>
                      </a:r>
                    </a:p>
                  </a:txBody>
                  <a:tcPr marL="9525" marR="9525" marT="9525" marB="0" anchor="b"/>
                </a:tc>
                <a:extLst>
                  <a:ext uri="{0D108BD9-81ED-4DB2-BD59-A6C34878D82A}">
                    <a16:rowId xmlns:a16="http://schemas.microsoft.com/office/drawing/2014/main" val="1487950322"/>
                  </a:ext>
                </a:extLst>
              </a:tr>
              <a:tr h="174072">
                <a:tc>
                  <a:txBody>
                    <a:bodyPr/>
                    <a:lstStyle/>
                    <a:p>
                      <a:pPr algn="l"/>
                      <a:r>
                        <a:rPr lang="en-US" sz="1200" dirty="0">
                          <a:latin typeface="+mn-lt"/>
                        </a:rPr>
                        <a:t>Japan</a:t>
                      </a:r>
                    </a:p>
                  </a:txBody>
                  <a:tcPr>
                    <a:solidFill>
                      <a:schemeClr val="bg1">
                        <a:lumMod val="85000"/>
                      </a:schemeClr>
                    </a:solidFill>
                  </a:tcPr>
                </a:tc>
                <a:tc>
                  <a:txBody>
                    <a:bodyPr/>
                    <a:lstStyle/>
                    <a:p>
                      <a:pPr algn="l"/>
                      <a:r>
                        <a:rPr lang="en-US" sz="1200" dirty="0">
                          <a:latin typeface="+mn-lt"/>
                        </a:rPr>
                        <a:t>Scanner Only</a:t>
                      </a:r>
                    </a:p>
                  </a:txBody>
                  <a:tcPr>
                    <a:solidFill>
                      <a:schemeClr val="bg1">
                        <a:lumMod val="85000"/>
                      </a:schemeClr>
                    </a:solidFill>
                  </a:tcPr>
                </a:tc>
                <a:tc>
                  <a:txBody>
                    <a:bodyPr/>
                    <a:lstStyle/>
                    <a:p>
                      <a:pPr algn="l" fontAlgn="b"/>
                      <a:r>
                        <a:rPr lang="en-US" sz="1200" b="0" i="0" u="none" strike="noStrike" dirty="0">
                          <a:solidFill>
                            <a:srgbClr val="000000"/>
                          </a:solidFill>
                          <a:effectLst/>
                          <a:latin typeface="+mn-lt"/>
                        </a:rPr>
                        <a:t>7680GSR-2-J</a:t>
                      </a:r>
                    </a:p>
                  </a:txBody>
                  <a:tcPr marL="9525" marR="9525" marT="9525" marB="0" anchor="b">
                    <a:solidFill>
                      <a:schemeClr val="bg1">
                        <a:lumMod val="85000"/>
                      </a:schemeClr>
                    </a:solidFill>
                  </a:tcPr>
                </a:tc>
                <a:extLst>
                  <a:ext uri="{0D108BD9-81ED-4DB2-BD59-A6C34878D82A}">
                    <a16:rowId xmlns:a16="http://schemas.microsoft.com/office/drawing/2014/main" val="317016501"/>
                  </a:ext>
                </a:extLst>
              </a:tr>
              <a:tr h="174072">
                <a:tc>
                  <a:txBody>
                    <a:bodyPr/>
                    <a:lstStyle/>
                    <a:p>
                      <a:pPr algn="l"/>
                      <a:r>
                        <a:rPr lang="en-US" sz="1200" dirty="0">
                          <a:latin typeface="+mn-lt"/>
                        </a:rPr>
                        <a:t>Japan</a:t>
                      </a:r>
                    </a:p>
                  </a:txBody>
                  <a:tcPr>
                    <a:solidFill>
                      <a:schemeClr val="bg1">
                        <a:lumMod val="85000"/>
                      </a:schemeClr>
                    </a:solidFill>
                  </a:tcPr>
                </a:tc>
                <a:tc>
                  <a:txBody>
                    <a:bodyPr/>
                    <a:lstStyle/>
                    <a:p>
                      <a:pPr algn="l"/>
                      <a:r>
                        <a:rPr lang="en-US" sz="1200" dirty="0">
                          <a:latin typeface="+mn-lt"/>
                        </a:rPr>
                        <a:t>Scanner + Stand</a:t>
                      </a:r>
                    </a:p>
                  </a:txBody>
                  <a:tcPr>
                    <a:solidFill>
                      <a:schemeClr val="bg1">
                        <a:lumMod val="85000"/>
                      </a:schemeClr>
                    </a:solidFill>
                  </a:tcPr>
                </a:tc>
                <a:tc>
                  <a:txBody>
                    <a:bodyPr/>
                    <a:lstStyle/>
                    <a:p>
                      <a:pPr algn="l" fontAlgn="b"/>
                      <a:r>
                        <a:rPr lang="en-US" sz="1200" b="0" i="0" u="none" strike="noStrike" dirty="0">
                          <a:solidFill>
                            <a:srgbClr val="000000"/>
                          </a:solidFill>
                          <a:effectLst/>
                          <a:latin typeface="+mn-lt"/>
                        </a:rPr>
                        <a:t>7680GSR-2-1-J</a:t>
                      </a:r>
                    </a:p>
                  </a:txBody>
                  <a:tcPr marL="9525" marR="9525" marT="9525" marB="0" anchor="b">
                    <a:solidFill>
                      <a:schemeClr val="bg1">
                        <a:lumMod val="85000"/>
                      </a:schemeClr>
                    </a:solidFill>
                  </a:tcPr>
                </a:tc>
                <a:extLst>
                  <a:ext uri="{0D108BD9-81ED-4DB2-BD59-A6C34878D82A}">
                    <a16:rowId xmlns:a16="http://schemas.microsoft.com/office/drawing/2014/main" val="4077321110"/>
                  </a:ext>
                </a:extLst>
              </a:tr>
              <a:tr h="174072">
                <a:tc>
                  <a:txBody>
                    <a:bodyPr/>
                    <a:lstStyle/>
                    <a:p>
                      <a:pPr algn="l"/>
                      <a:r>
                        <a:rPr lang="en-US" sz="1200" dirty="0">
                          <a:latin typeface="+mn-lt"/>
                        </a:rPr>
                        <a:t>Japan</a:t>
                      </a:r>
                    </a:p>
                  </a:txBody>
                  <a:tcPr>
                    <a:solidFill>
                      <a:schemeClr val="bg1">
                        <a:lumMod val="85000"/>
                      </a:schemeClr>
                    </a:solidFill>
                  </a:tcPr>
                </a:tc>
                <a:tc>
                  <a:txBody>
                    <a:bodyPr/>
                    <a:lstStyle/>
                    <a:p>
                      <a:pPr algn="l"/>
                      <a:r>
                        <a:rPr lang="en-US" sz="1200" dirty="0">
                          <a:latin typeface="+mn-lt"/>
                        </a:rPr>
                        <a:t>Kit: Scanner + Stand + USB Cable</a:t>
                      </a:r>
                    </a:p>
                  </a:txBody>
                  <a:tcPr>
                    <a:solidFill>
                      <a:schemeClr val="bg1">
                        <a:lumMod val="85000"/>
                      </a:schemeClr>
                    </a:solidFill>
                  </a:tcPr>
                </a:tc>
                <a:tc>
                  <a:txBody>
                    <a:bodyPr/>
                    <a:lstStyle/>
                    <a:p>
                      <a:pPr algn="l" fontAlgn="b"/>
                      <a:r>
                        <a:rPr lang="en-US" sz="1200" b="0" i="0" u="none" strike="noStrike" dirty="0">
                          <a:solidFill>
                            <a:srgbClr val="000000"/>
                          </a:solidFill>
                          <a:effectLst/>
                          <a:latin typeface="+mn-lt"/>
                        </a:rPr>
                        <a:t>7680GSR-2USB-1-J</a:t>
                      </a:r>
                    </a:p>
                  </a:txBody>
                  <a:tcPr marL="9525" marR="9525" marT="9525" marB="0" anchor="b">
                    <a:solidFill>
                      <a:schemeClr val="bg1">
                        <a:lumMod val="85000"/>
                      </a:schemeClr>
                    </a:solidFill>
                  </a:tcPr>
                </a:tc>
                <a:extLst>
                  <a:ext uri="{0D108BD9-81ED-4DB2-BD59-A6C34878D82A}">
                    <a16:rowId xmlns:a16="http://schemas.microsoft.com/office/drawing/2014/main" val="1015796826"/>
                  </a:ext>
                </a:extLst>
              </a:tr>
              <a:tr h="174072">
                <a:tc>
                  <a:txBody>
                    <a:bodyPr/>
                    <a:lstStyle/>
                    <a:p>
                      <a:pPr algn="l"/>
                      <a:r>
                        <a:rPr lang="en-US" sz="1200" dirty="0">
                          <a:latin typeface="+mn-lt"/>
                        </a:rPr>
                        <a:t>India</a:t>
                      </a:r>
                    </a:p>
                  </a:txBody>
                  <a:tcPr/>
                </a:tc>
                <a:tc>
                  <a:txBody>
                    <a:bodyPr/>
                    <a:lstStyle/>
                    <a:p>
                      <a:pPr algn="l"/>
                      <a:r>
                        <a:rPr lang="en-US" sz="1200" dirty="0">
                          <a:latin typeface="+mn-lt"/>
                        </a:rPr>
                        <a:t>Scanner Only</a:t>
                      </a:r>
                    </a:p>
                  </a:txBody>
                  <a:tcPr/>
                </a:tc>
                <a:tc>
                  <a:txBody>
                    <a:bodyPr/>
                    <a:lstStyle/>
                    <a:p>
                      <a:pPr algn="l" fontAlgn="b"/>
                      <a:r>
                        <a:rPr lang="en-US" sz="1200" b="0" i="0" u="none" strike="noStrike" dirty="0">
                          <a:solidFill>
                            <a:srgbClr val="000000"/>
                          </a:solidFill>
                          <a:effectLst/>
                          <a:latin typeface="+mn-lt"/>
                        </a:rPr>
                        <a:t>7680GSR-2-I</a:t>
                      </a:r>
                    </a:p>
                  </a:txBody>
                  <a:tcPr marL="9525" marR="9525" marT="9525" marB="0" anchor="b"/>
                </a:tc>
                <a:extLst>
                  <a:ext uri="{0D108BD9-81ED-4DB2-BD59-A6C34878D82A}">
                    <a16:rowId xmlns:a16="http://schemas.microsoft.com/office/drawing/2014/main" val="1021375343"/>
                  </a:ext>
                </a:extLst>
              </a:tr>
              <a:tr h="174072">
                <a:tc>
                  <a:txBody>
                    <a:bodyPr/>
                    <a:lstStyle/>
                    <a:p>
                      <a:pPr algn="l"/>
                      <a:r>
                        <a:rPr lang="en-US" sz="1200" dirty="0">
                          <a:latin typeface="+mn-lt"/>
                        </a:rPr>
                        <a:t>India</a:t>
                      </a:r>
                    </a:p>
                  </a:txBody>
                  <a:tcPr/>
                </a:tc>
                <a:tc>
                  <a:txBody>
                    <a:bodyPr/>
                    <a:lstStyle/>
                    <a:p>
                      <a:pPr algn="l"/>
                      <a:r>
                        <a:rPr lang="en-US" sz="1200" dirty="0">
                          <a:latin typeface="+mn-lt"/>
                        </a:rPr>
                        <a:t>Scanner + Stand</a:t>
                      </a:r>
                    </a:p>
                  </a:txBody>
                  <a:tcPr/>
                </a:tc>
                <a:tc>
                  <a:txBody>
                    <a:bodyPr/>
                    <a:lstStyle/>
                    <a:p>
                      <a:pPr algn="l" fontAlgn="b"/>
                      <a:r>
                        <a:rPr lang="en-US" sz="1200" b="0" i="0" u="none" strike="noStrike" dirty="0">
                          <a:solidFill>
                            <a:srgbClr val="000000"/>
                          </a:solidFill>
                          <a:effectLst/>
                          <a:latin typeface="+mn-lt"/>
                        </a:rPr>
                        <a:t>7680GSR-2-1-I</a:t>
                      </a:r>
                    </a:p>
                  </a:txBody>
                  <a:tcPr marL="9525" marR="9525" marT="9525" marB="0" anchor="b"/>
                </a:tc>
                <a:extLst>
                  <a:ext uri="{0D108BD9-81ED-4DB2-BD59-A6C34878D82A}">
                    <a16:rowId xmlns:a16="http://schemas.microsoft.com/office/drawing/2014/main" val="3990161024"/>
                  </a:ext>
                </a:extLst>
              </a:tr>
              <a:tr h="174072">
                <a:tc>
                  <a:txBody>
                    <a:bodyPr/>
                    <a:lstStyle/>
                    <a:p>
                      <a:pPr algn="l"/>
                      <a:r>
                        <a:rPr lang="en-US" sz="1200" dirty="0">
                          <a:latin typeface="+mn-lt"/>
                        </a:rPr>
                        <a:t>India</a:t>
                      </a:r>
                    </a:p>
                  </a:txBody>
                  <a:tcPr/>
                </a:tc>
                <a:tc>
                  <a:txBody>
                    <a:bodyPr/>
                    <a:lstStyle/>
                    <a:p>
                      <a:pPr algn="l"/>
                      <a:r>
                        <a:rPr lang="en-US" sz="1200" dirty="0">
                          <a:latin typeface="+mn-lt"/>
                        </a:rPr>
                        <a:t>Kit: Scanner + Stand + USB Cable</a:t>
                      </a:r>
                    </a:p>
                  </a:txBody>
                  <a:tcPr/>
                </a:tc>
                <a:tc>
                  <a:txBody>
                    <a:bodyPr/>
                    <a:lstStyle/>
                    <a:p>
                      <a:pPr algn="l" fontAlgn="b"/>
                      <a:r>
                        <a:rPr lang="en-US" sz="1200" b="0" i="0" u="none" strike="noStrike" dirty="0">
                          <a:solidFill>
                            <a:srgbClr val="000000"/>
                          </a:solidFill>
                          <a:effectLst/>
                          <a:latin typeface="+mn-lt"/>
                        </a:rPr>
                        <a:t>7680GSR-2USB-1--I</a:t>
                      </a:r>
                    </a:p>
                  </a:txBody>
                  <a:tcPr marL="9525" marR="9525" marT="9525" marB="0" anchor="b"/>
                </a:tc>
                <a:extLst>
                  <a:ext uri="{0D108BD9-81ED-4DB2-BD59-A6C34878D82A}">
                    <a16:rowId xmlns:a16="http://schemas.microsoft.com/office/drawing/2014/main" val="3633443557"/>
                  </a:ext>
                </a:extLst>
              </a:tr>
            </a:tbl>
          </a:graphicData>
        </a:graphic>
      </p:graphicFrame>
      <p:sp>
        <p:nvSpPr>
          <p:cNvPr id="9" name="Content Placeholder 2">
            <a:extLst>
              <a:ext uri="{FF2B5EF4-FFF2-40B4-BE49-F238E27FC236}">
                <a16:creationId xmlns:a16="http://schemas.microsoft.com/office/drawing/2014/main" id="{5752635C-34E3-45B9-9D2F-E118BB5A77C6}"/>
              </a:ext>
            </a:extLst>
          </p:cNvPr>
          <p:cNvSpPr txBox="1">
            <a:spLocks/>
          </p:cNvSpPr>
          <p:nvPr/>
        </p:nvSpPr>
        <p:spPr>
          <a:xfrm>
            <a:off x="7350034" y="995222"/>
            <a:ext cx="4841966" cy="5862778"/>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u="sng" dirty="0"/>
              <a:t>Offering Notes</a:t>
            </a:r>
          </a:p>
          <a:p>
            <a:pPr marL="342900" indent="-342900">
              <a:buFont typeface="Wingdings" panose="05000000000000000000" pitchFamily="2" charset="2"/>
              <a:buChar char="v"/>
            </a:pPr>
            <a:r>
              <a:rPr lang="en-US" sz="1400" b="0" dirty="0"/>
              <a:t>Standard configurations shown to the left are in published price books</a:t>
            </a:r>
          </a:p>
          <a:p>
            <a:pPr marL="342900" indent="-342900">
              <a:buFont typeface="Wingdings" panose="05000000000000000000" pitchFamily="2" charset="2"/>
              <a:buChar char="v"/>
            </a:pPr>
            <a:r>
              <a:rPr lang="en-US" sz="1400" b="0" dirty="0"/>
              <a:t>Standard configurations are all black in color </a:t>
            </a:r>
            <a:r>
              <a:rPr lang="en-US" sz="1400" b="0" dirty="0" err="1"/>
              <a:t>ie</a:t>
            </a:r>
            <a:r>
              <a:rPr lang="en-US" sz="1400" b="0" dirty="0"/>
              <a:t>. Black scan module, black stand, black cables</a:t>
            </a:r>
          </a:p>
          <a:p>
            <a:pPr marL="342900" indent="-342900">
              <a:buFont typeface="Wingdings" panose="05000000000000000000" pitchFamily="2" charset="2"/>
              <a:buChar char="v"/>
            </a:pPr>
            <a:r>
              <a:rPr lang="en-US" sz="1400" b="0" dirty="0"/>
              <a:t>All standard offerings feature white illumination and will support Digimarc</a:t>
            </a:r>
          </a:p>
          <a:p>
            <a:pPr marL="342900" indent="-342900">
              <a:buFont typeface="Wingdings" panose="05000000000000000000" pitchFamily="2" charset="2"/>
              <a:buChar char="v"/>
            </a:pPr>
            <a:r>
              <a:rPr lang="en-US" sz="1400" b="0" dirty="0"/>
              <a:t>Scan module is backwards compatible with existing Genesis 7580g cables and supported by Honeywell Scanning software and plug-ins</a:t>
            </a:r>
          </a:p>
          <a:p>
            <a:endParaRPr lang="en-US" sz="1400" b="0" dirty="0"/>
          </a:p>
          <a:p>
            <a:r>
              <a:rPr lang="en-US" sz="1400" b="0" u="sng" dirty="0"/>
              <a:t>Note - Large Orders Only</a:t>
            </a:r>
          </a:p>
          <a:p>
            <a:pPr marL="342900" indent="-342900">
              <a:buFont typeface="Wingdings" panose="05000000000000000000" pitchFamily="2" charset="2"/>
              <a:buChar char="v"/>
            </a:pPr>
            <a:r>
              <a:rPr lang="en-US" sz="1400" b="0" dirty="0"/>
              <a:t>RS232 Kits are available via PCR and will include scanner, stand, RS232 cable, power supply and adapter plug</a:t>
            </a:r>
          </a:p>
          <a:p>
            <a:pPr marL="342900" indent="-342900">
              <a:buFont typeface="Wingdings" panose="05000000000000000000" pitchFamily="2" charset="2"/>
              <a:buChar char="v"/>
            </a:pPr>
            <a:r>
              <a:rPr lang="en-US" sz="1400" b="0" dirty="0"/>
              <a:t>White Color Available for Large Orders Only.  White kits are available via PCR with white module, white stand and white cable.</a:t>
            </a:r>
          </a:p>
          <a:p>
            <a:pPr marL="342900" indent="-342900">
              <a:buFont typeface="Wingdings" panose="05000000000000000000" pitchFamily="2" charset="2"/>
              <a:buChar char="v"/>
            </a:pPr>
            <a:r>
              <a:rPr lang="en-US" sz="1400" b="0" dirty="0"/>
              <a:t>EZDL / GS1 Available for Large Orders Only, via PCR</a:t>
            </a:r>
          </a:p>
          <a:p>
            <a:pPr marL="342900" indent="-342900">
              <a:buFont typeface="Wingdings" panose="05000000000000000000" pitchFamily="2" charset="2"/>
              <a:buChar char="v"/>
            </a:pPr>
            <a:r>
              <a:rPr lang="en-US" sz="1400" b="0" dirty="0"/>
              <a:t>Digimarc optimized scan module available with red illumination via PCR</a:t>
            </a:r>
          </a:p>
        </p:txBody>
      </p:sp>
      <p:sp>
        <p:nvSpPr>
          <p:cNvPr id="10" name="TextBox 9">
            <a:extLst>
              <a:ext uri="{FF2B5EF4-FFF2-40B4-BE49-F238E27FC236}">
                <a16:creationId xmlns:a16="http://schemas.microsoft.com/office/drawing/2014/main" id="{E2BAA030-B38C-4A2A-A002-F30C9698A965}"/>
              </a:ext>
            </a:extLst>
          </p:cNvPr>
          <p:cNvSpPr txBox="1"/>
          <p:nvPr/>
        </p:nvSpPr>
        <p:spPr>
          <a:xfrm>
            <a:off x="329840" y="6502337"/>
            <a:ext cx="4954030" cy="215444"/>
          </a:xfrm>
          <a:prstGeom prst="rect">
            <a:avLst/>
          </a:prstGeom>
          <a:noFill/>
          <a:ln>
            <a:solidFill>
              <a:schemeClr val="tx1"/>
            </a:solidFill>
          </a:ln>
        </p:spPr>
        <p:txBody>
          <a:bodyPr wrap="square" lIns="0" tIns="0" rIns="0" bIns="0" rtlCol="0">
            <a:spAutoFit/>
          </a:bodyPr>
          <a:lstStyle/>
          <a:p>
            <a:pPr algn="l"/>
            <a:r>
              <a:rPr lang="en-US" sz="1400" dirty="0"/>
              <a:t> Note on 3</a:t>
            </a:r>
            <a:r>
              <a:rPr lang="en-US" sz="1400" baseline="30000" dirty="0"/>
              <a:t>rd</a:t>
            </a:r>
            <a:r>
              <a:rPr lang="en-US" sz="1400" dirty="0"/>
              <a:t> India SKU: two dashes at end of </a:t>
            </a:r>
            <a:r>
              <a:rPr lang="en-US" sz="1400" dirty="0" err="1"/>
              <a:t>PN</a:t>
            </a:r>
            <a:r>
              <a:rPr lang="en-US" sz="1400" dirty="0"/>
              <a:t>, not a typo</a:t>
            </a:r>
          </a:p>
        </p:txBody>
      </p:sp>
      <p:cxnSp>
        <p:nvCxnSpPr>
          <p:cNvPr id="12" name="Connector: Elbow 11">
            <a:extLst>
              <a:ext uri="{FF2B5EF4-FFF2-40B4-BE49-F238E27FC236}">
                <a16:creationId xmlns:a16="http://schemas.microsoft.com/office/drawing/2014/main" id="{2570ADF9-4338-45FA-BE19-94D5F6C74F17}"/>
              </a:ext>
            </a:extLst>
          </p:cNvPr>
          <p:cNvCxnSpPr>
            <a:cxnSpLocks/>
            <a:stCxn id="10" idx="3"/>
          </p:cNvCxnSpPr>
          <p:nvPr/>
        </p:nvCxnSpPr>
        <p:spPr>
          <a:xfrm flipV="1">
            <a:off x="5283870" y="6350441"/>
            <a:ext cx="815547" cy="259618"/>
          </a:xfrm>
          <a:prstGeom prst="bentConnector3">
            <a:avLst>
              <a:gd name="adj1" fmla="val 100000"/>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937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a:extLst>
              <a:ext uri="{FF2B5EF4-FFF2-40B4-BE49-F238E27FC236}">
                <a16:creationId xmlns:a16="http://schemas.microsoft.com/office/drawing/2014/main" id="{0C32AA04-882B-4D42-813B-A992FBD8A42C}"/>
              </a:ext>
            </a:extLst>
          </p:cNvPr>
          <p:cNvGraphicFramePr>
            <a:graphicFrameLocks noGrp="1"/>
          </p:cNvGraphicFramePr>
          <p:nvPr/>
        </p:nvGraphicFramePr>
        <p:xfrm>
          <a:off x="694017" y="3155518"/>
          <a:ext cx="10352674" cy="922020"/>
        </p:xfrm>
        <a:graphic>
          <a:graphicData uri="http://schemas.openxmlformats.org/drawingml/2006/table">
            <a:tbl>
              <a:tblPr>
                <a:tableStyleId>{35758FB7-9AC5-4552-8A53-C91805E547FA}</a:tableStyleId>
              </a:tblPr>
              <a:tblGrid>
                <a:gridCol w="2090228">
                  <a:extLst>
                    <a:ext uri="{9D8B030D-6E8A-4147-A177-3AD203B41FA5}">
                      <a16:colId xmlns:a16="http://schemas.microsoft.com/office/drawing/2014/main" val="1008884796"/>
                    </a:ext>
                  </a:extLst>
                </a:gridCol>
                <a:gridCol w="2028259">
                  <a:extLst>
                    <a:ext uri="{9D8B030D-6E8A-4147-A177-3AD203B41FA5}">
                      <a16:colId xmlns:a16="http://schemas.microsoft.com/office/drawing/2014/main" val="3504546488"/>
                    </a:ext>
                  </a:extLst>
                </a:gridCol>
                <a:gridCol w="2288451">
                  <a:extLst>
                    <a:ext uri="{9D8B030D-6E8A-4147-A177-3AD203B41FA5}">
                      <a16:colId xmlns:a16="http://schemas.microsoft.com/office/drawing/2014/main" val="931642387"/>
                    </a:ext>
                  </a:extLst>
                </a:gridCol>
                <a:gridCol w="1972868">
                  <a:extLst>
                    <a:ext uri="{9D8B030D-6E8A-4147-A177-3AD203B41FA5}">
                      <a16:colId xmlns:a16="http://schemas.microsoft.com/office/drawing/2014/main" val="1238356411"/>
                    </a:ext>
                  </a:extLst>
                </a:gridCol>
                <a:gridCol w="1972868">
                  <a:extLst>
                    <a:ext uri="{9D8B030D-6E8A-4147-A177-3AD203B41FA5}">
                      <a16:colId xmlns:a16="http://schemas.microsoft.com/office/drawing/2014/main" val="2961279295"/>
                    </a:ext>
                  </a:extLst>
                </a:gridCol>
              </a:tblGrid>
              <a:tr h="538320">
                <a:tc>
                  <a:txBody>
                    <a:bodyPr/>
                    <a:lstStyle/>
                    <a:p>
                      <a:pPr algn="l" fontAlgn="b"/>
                      <a:r>
                        <a:rPr lang="en-US" sz="2000" b="1" u="none" strike="noStrike" dirty="0">
                          <a:effectLst/>
                        </a:rPr>
                        <a:t>Genesis XP</a:t>
                      </a:r>
                    </a:p>
                    <a:p>
                      <a:pPr algn="l" fontAlgn="b"/>
                      <a:r>
                        <a:rPr lang="en-US" sz="2000" b="0" i="0" u="none" strike="noStrike" dirty="0">
                          <a:solidFill>
                            <a:srgbClr val="000000"/>
                          </a:solidFill>
                          <a:effectLst/>
                          <a:latin typeface="Calibri" panose="020F0502020204030204" pitchFamily="34" charset="0"/>
                        </a:rPr>
                        <a:t>7680g Timeline</a:t>
                      </a:r>
                    </a:p>
                  </a:txBody>
                  <a:tcPr marL="7620" marR="7620" marT="7620" marB="0" anchor="ctr"/>
                </a:tc>
                <a:tc>
                  <a:txBody>
                    <a:bodyPr/>
                    <a:lstStyle/>
                    <a:p>
                      <a:pPr marL="171450" marR="0" lvl="0" indent="-171450" algn="l" defTabSz="914400" rtl="0" eaLnBrk="1" fontAlgn="b" latinLnBrk="0" hangingPunct="1">
                        <a:lnSpc>
                          <a:spcPct val="100000"/>
                        </a:lnSpc>
                        <a:spcBef>
                          <a:spcPts val="0"/>
                        </a:spcBef>
                        <a:spcAft>
                          <a:spcPts val="0"/>
                        </a:spcAft>
                        <a:buClrTx/>
                        <a:buSzTx/>
                        <a:buFont typeface="Wingdings" panose="05000000000000000000" pitchFamily="2" charset="2"/>
                        <a:buChar char="ü"/>
                        <a:tabLst/>
                        <a:defRPr/>
                      </a:pPr>
                      <a:r>
                        <a:rPr lang="en-US" sz="1200" b="1" i="1" kern="1200" dirty="0">
                          <a:solidFill>
                            <a:schemeClr val="tx1"/>
                          </a:solidFill>
                          <a:latin typeface="Arial" charset="0"/>
                          <a:ea typeface="ＭＳ Ｐゴシック" pitchFamily="34" charset="-128"/>
                          <a:cs typeface="+mn-cs"/>
                        </a:rPr>
                        <a:t>Public Launch of Genesis XP</a:t>
                      </a:r>
                    </a:p>
                  </a:txBody>
                  <a:tcPr marL="7620" marR="7620" marT="7620" marB="0" anchor="ctr">
                    <a:solidFill>
                      <a:schemeClr val="bg1">
                        <a:lumMod val="95000"/>
                      </a:schemeClr>
                    </a:solidFill>
                  </a:tcPr>
                </a:tc>
                <a:tc>
                  <a:txBody>
                    <a:bodyPr/>
                    <a:lstStyle/>
                    <a:p>
                      <a:pPr marL="171450" marR="0" lvl="0" indent="-171450" algn="l" defTabSz="914400" rtl="0" eaLnBrk="1" fontAlgn="b" latinLnBrk="0" hangingPunct="1">
                        <a:lnSpc>
                          <a:spcPct val="100000"/>
                        </a:lnSpc>
                        <a:spcBef>
                          <a:spcPts val="0"/>
                        </a:spcBef>
                        <a:spcAft>
                          <a:spcPts val="0"/>
                        </a:spcAft>
                        <a:buClrTx/>
                        <a:buSzTx/>
                        <a:buFont typeface="Wingdings" panose="05000000000000000000" pitchFamily="2" charset="2"/>
                        <a:buChar char="ü"/>
                        <a:tabLst/>
                        <a:defRPr/>
                      </a:pPr>
                      <a:r>
                        <a:rPr lang="en-US" sz="1200" b="1" i="1" kern="1200">
                          <a:solidFill>
                            <a:schemeClr val="tx1"/>
                          </a:solidFill>
                          <a:latin typeface="Arial" charset="0"/>
                          <a:ea typeface="ＭＳ Ｐゴシック" pitchFamily="34" charset="-128"/>
                          <a:cs typeface="+mn-cs"/>
                        </a:rPr>
                        <a:t>Manufacturing Launch / Order Placement</a:t>
                      </a:r>
                    </a:p>
                    <a:p>
                      <a:pPr marL="171450" marR="0" lvl="0" indent="-171450" algn="l" defTabSz="914400" rtl="0" eaLnBrk="1" fontAlgn="b" latinLnBrk="0" hangingPunct="1">
                        <a:lnSpc>
                          <a:spcPct val="100000"/>
                        </a:lnSpc>
                        <a:spcBef>
                          <a:spcPts val="0"/>
                        </a:spcBef>
                        <a:spcAft>
                          <a:spcPts val="0"/>
                        </a:spcAft>
                        <a:buClrTx/>
                        <a:buSzTx/>
                        <a:buFont typeface="Wingdings" panose="05000000000000000000" pitchFamily="2" charset="2"/>
                        <a:buChar char="ü"/>
                        <a:tabLst/>
                        <a:defRPr/>
                      </a:pPr>
                      <a:endParaRPr lang="en-US" sz="1200" b="1" i="1" kern="1200">
                        <a:solidFill>
                          <a:schemeClr val="tx1"/>
                        </a:solidFill>
                        <a:latin typeface="Arial" charset="0"/>
                        <a:ea typeface="ＭＳ Ｐゴシック" pitchFamily="34" charset="-128"/>
                        <a:cs typeface="+mn-cs"/>
                      </a:endParaRPr>
                    </a:p>
                    <a:p>
                      <a:pPr marL="171450" marR="0" lvl="0" indent="-171450" algn="l" defTabSz="914400" rtl="0" eaLnBrk="1" fontAlgn="b" latinLnBrk="0" hangingPunct="1">
                        <a:lnSpc>
                          <a:spcPct val="100000"/>
                        </a:lnSpc>
                        <a:spcBef>
                          <a:spcPts val="0"/>
                        </a:spcBef>
                        <a:spcAft>
                          <a:spcPts val="0"/>
                        </a:spcAft>
                        <a:buClrTx/>
                        <a:buSzTx/>
                        <a:buFont typeface="Wingdings" panose="05000000000000000000" pitchFamily="2" charset="2"/>
                        <a:buChar char="ü"/>
                        <a:tabLst/>
                        <a:defRPr/>
                      </a:pPr>
                      <a:r>
                        <a:rPr lang="en-US" sz="1200" b="1" i="1" kern="1200">
                          <a:solidFill>
                            <a:schemeClr val="tx1"/>
                          </a:solidFill>
                          <a:latin typeface="Arial" charset="0"/>
                          <a:ea typeface="ＭＳ Ｐゴシック" pitchFamily="34" charset="-128"/>
                          <a:cs typeface="+mn-cs"/>
                        </a:rPr>
                        <a:t>Marketing Materials Available</a:t>
                      </a:r>
                    </a:p>
                  </a:txBody>
                  <a:tcPr marL="7620" marR="7620" marT="7620" marB="0" anchor="ctr">
                    <a:solidFill>
                      <a:schemeClr val="bg1">
                        <a:lumMod val="95000"/>
                      </a:schemeClr>
                    </a:solidFill>
                  </a:tcPr>
                </a:tc>
                <a:tc>
                  <a:txBody>
                    <a:bodyPr/>
                    <a:lstStyle/>
                    <a:p>
                      <a:pPr marL="171450" indent="-171450" algn="l" fontAlgn="b">
                        <a:buFont typeface="Wingdings" panose="05000000000000000000" pitchFamily="2" charset="2"/>
                        <a:buChar char="ü"/>
                      </a:pPr>
                      <a:r>
                        <a:rPr lang="en-US" sz="1200" b="1" i="1" kern="1200">
                          <a:solidFill>
                            <a:schemeClr val="tx1"/>
                          </a:solidFill>
                          <a:latin typeface="Arial" charset="0"/>
                          <a:ea typeface="ＭＳ Ｐゴシック" pitchFamily="34" charset="-128"/>
                          <a:cs typeface="+mn-cs"/>
                        </a:rPr>
                        <a:t>First Customer Shipments</a:t>
                      </a:r>
                    </a:p>
                  </a:txBody>
                  <a:tcPr marL="7620" marR="7620" marT="7620" marB="0" anchor="ctr">
                    <a:solidFill>
                      <a:schemeClr val="bg1">
                        <a:lumMod val="95000"/>
                      </a:schemeClr>
                    </a:solidFill>
                  </a:tcPr>
                </a:tc>
                <a:tc>
                  <a:txBody>
                    <a:bodyPr/>
                    <a:lstStyle/>
                    <a:p>
                      <a:pPr marL="171450" marR="0" lvl="0" indent="-171450" algn="l" defTabSz="466725" rtl="0" eaLnBrk="1" fontAlgn="auto" latinLnBrk="0" hangingPunct="1">
                        <a:lnSpc>
                          <a:spcPct val="90000"/>
                        </a:lnSpc>
                        <a:spcBef>
                          <a:spcPct val="0"/>
                        </a:spcBef>
                        <a:spcAft>
                          <a:spcPct val="35000"/>
                        </a:spcAft>
                        <a:buClrTx/>
                        <a:buSzTx/>
                        <a:buFont typeface="Wingdings" panose="05000000000000000000" pitchFamily="2" charset="2"/>
                        <a:buChar char="ü"/>
                        <a:tabLst>
                          <a:tab pos="4114800" algn="r"/>
                        </a:tabLst>
                        <a:defRPr/>
                      </a:pPr>
                      <a:r>
                        <a:rPr lang="en-US" sz="1200" b="1" i="1" kern="1200" dirty="0">
                          <a:solidFill>
                            <a:schemeClr val="tx1"/>
                          </a:solidFill>
                          <a:latin typeface="Arial" charset="0"/>
                          <a:ea typeface="ＭＳ Ｐゴシック" pitchFamily="34" charset="-128"/>
                          <a:cs typeface="+mn-cs"/>
                        </a:rPr>
                        <a:t>Launch of Smart Placement Accessories</a:t>
                      </a:r>
                    </a:p>
                  </a:txBody>
                  <a:tcPr marL="7620" marR="7620" marT="7620" marB="0" anchor="ctr">
                    <a:solidFill>
                      <a:schemeClr val="bg1">
                        <a:lumMod val="95000"/>
                      </a:schemeClr>
                    </a:solidFill>
                  </a:tcPr>
                </a:tc>
                <a:extLst>
                  <a:ext uri="{0D108BD9-81ED-4DB2-BD59-A6C34878D82A}">
                    <a16:rowId xmlns:a16="http://schemas.microsoft.com/office/drawing/2014/main" val="2968119028"/>
                  </a:ext>
                </a:extLst>
              </a:tr>
            </a:tbl>
          </a:graphicData>
        </a:graphic>
      </p:graphicFrame>
      <p:sp>
        <p:nvSpPr>
          <p:cNvPr id="62" name="Arrow: Right 61">
            <a:extLst>
              <a:ext uri="{FF2B5EF4-FFF2-40B4-BE49-F238E27FC236}">
                <a16:creationId xmlns:a16="http://schemas.microsoft.com/office/drawing/2014/main" id="{088BF1B0-D7EB-424C-BEDE-05FEFC60335A}"/>
              </a:ext>
            </a:extLst>
          </p:cNvPr>
          <p:cNvSpPr/>
          <p:nvPr/>
        </p:nvSpPr>
        <p:spPr>
          <a:xfrm flipV="1">
            <a:off x="2826326" y="2555184"/>
            <a:ext cx="8220365" cy="165795"/>
          </a:xfrm>
          <a:prstGeom prst="rightArrow">
            <a:avLst/>
          </a:prstGeom>
          <a:solidFill>
            <a:schemeClr val="tx1">
              <a:lumMod val="50000"/>
              <a:lumOff val="50000"/>
            </a:schemeClr>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63" name="Flowchart: Connector 62">
            <a:extLst>
              <a:ext uri="{FF2B5EF4-FFF2-40B4-BE49-F238E27FC236}">
                <a16:creationId xmlns:a16="http://schemas.microsoft.com/office/drawing/2014/main" id="{7A5A604C-7CE9-4C55-A676-C453363A0D1B}"/>
              </a:ext>
            </a:extLst>
          </p:cNvPr>
          <p:cNvSpPr/>
          <p:nvPr/>
        </p:nvSpPr>
        <p:spPr>
          <a:xfrm>
            <a:off x="3466164" y="2547729"/>
            <a:ext cx="180704" cy="180704"/>
          </a:xfrm>
          <a:prstGeom prst="flowChartConnector">
            <a:avLst/>
          </a:prstGeom>
          <a:solidFill>
            <a:srgbClr val="00B050"/>
          </a:solidFill>
          <a:ln w="9525" cmpd="sng">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65" name="Flowchart: Connector 64">
            <a:extLst>
              <a:ext uri="{FF2B5EF4-FFF2-40B4-BE49-F238E27FC236}">
                <a16:creationId xmlns:a16="http://schemas.microsoft.com/office/drawing/2014/main" id="{9BC6CA4F-FE50-4E55-B1BC-1D8A5F733D9E}"/>
              </a:ext>
            </a:extLst>
          </p:cNvPr>
          <p:cNvSpPr/>
          <p:nvPr/>
        </p:nvSpPr>
        <p:spPr>
          <a:xfrm>
            <a:off x="5780002" y="2561944"/>
            <a:ext cx="180704" cy="180704"/>
          </a:xfrm>
          <a:prstGeom prst="flowChartConnector">
            <a:avLst/>
          </a:prstGeom>
          <a:solidFill>
            <a:srgbClr val="0070C0"/>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67" name="Flowchart: Connector 66">
            <a:extLst>
              <a:ext uri="{FF2B5EF4-FFF2-40B4-BE49-F238E27FC236}">
                <a16:creationId xmlns:a16="http://schemas.microsoft.com/office/drawing/2014/main" id="{5BB2B16B-666B-4129-821B-309E93EC0140}"/>
              </a:ext>
            </a:extLst>
          </p:cNvPr>
          <p:cNvSpPr/>
          <p:nvPr/>
        </p:nvSpPr>
        <p:spPr>
          <a:xfrm>
            <a:off x="7981772" y="2542275"/>
            <a:ext cx="180704" cy="180704"/>
          </a:xfrm>
          <a:prstGeom prst="flowChartConnector">
            <a:avLst/>
          </a:prstGeom>
          <a:solidFill>
            <a:srgbClr val="0070C0"/>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69" name="Flowchart: Connector 68">
            <a:extLst>
              <a:ext uri="{FF2B5EF4-FFF2-40B4-BE49-F238E27FC236}">
                <a16:creationId xmlns:a16="http://schemas.microsoft.com/office/drawing/2014/main" id="{BF223AF8-BC27-41E2-8679-F7020447CD1E}"/>
              </a:ext>
            </a:extLst>
          </p:cNvPr>
          <p:cNvSpPr/>
          <p:nvPr/>
        </p:nvSpPr>
        <p:spPr>
          <a:xfrm>
            <a:off x="9819145" y="2542275"/>
            <a:ext cx="180704" cy="180704"/>
          </a:xfrm>
          <a:prstGeom prst="flowChartConnector">
            <a:avLst/>
          </a:prstGeom>
          <a:solidFill>
            <a:srgbClr val="0070C0"/>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71" name="TextBox 70">
            <a:extLst>
              <a:ext uri="{FF2B5EF4-FFF2-40B4-BE49-F238E27FC236}">
                <a16:creationId xmlns:a16="http://schemas.microsoft.com/office/drawing/2014/main" id="{C50B9DF8-194A-4AAE-875B-FE6274F2F873}"/>
              </a:ext>
            </a:extLst>
          </p:cNvPr>
          <p:cNvSpPr txBox="1"/>
          <p:nvPr/>
        </p:nvSpPr>
        <p:spPr>
          <a:xfrm>
            <a:off x="3265410" y="1966687"/>
            <a:ext cx="582212" cy="507831"/>
          </a:xfrm>
          <a:prstGeom prst="rect">
            <a:avLst/>
          </a:prstGeom>
          <a:noFill/>
        </p:spPr>
        <p:txBody>
          <a:bodyPr wrap="none" rtlCol="0">
            <a:spAutoFit/>
          </a:bodyPr>
          <a:lstStyle/>
          <a:p>
            <a:pPr marL="0" marR="0" lvl="0" indent="0" algn="ctr" defTabSz="457200" rtl="0" eaLnBrk="0" fontAlgn="base" latinLnBrk="0" hangingPunct="0">
              <a:lnSpc>
                <a:spcPct val="100000"/>
              </a:lnSpc>
              <a:spcBef>
                <a:spcPct val="0"/>
              </a:spcBef>
              <a:spcAft>
                <a:spcPct val="0"/>
              </a:spcAft>
              <a:buClrTx/>
              <a:buSzTx/>
              <a:buFontTx/>
              <a:buNone/>
              <a:defRPr/>
            </a:pPr>
            <a:r>
              <a:rPr lang="en-US">
                <a:solidFill>
                  <a:srgbClr val="707070"/>
                </a:solidFill>
                <a:cs typeface="Arial"/>
              </a:rPr>
              <a:t>Feb</a:t>
            </a:r>
            <a:endParaRPr lang="en-US">
              <a:solidFill>
                <a:srgbClr val="707070"/>
              </a:solidFill>
              <a:latin typeface="Arial" panose="020B0604020202020204" pitchFamily="34" charset="0"/>
              <a:cs typeface="Arial"/>
            </a:endParaRPr>
          </a:p>
          <a:p>
            <a:pPr marL="0" marR="0" lvl="0" indent="0" algn="ctr" defTabSz="457200" rtl="0" eaLnBrk="0" fontAlgn="base" latinLnBrk="0" hangingPunct="0">
              <a:lnSpc>
                <a:spcPct val="100000"/>
              </a:lnSpc>
              <a:spcBef>
                <a:spcPct val="0"/>
              </a:spcBef>
              <a:spcAft>
                <a:spcPct val="0"/>
              </a:spcAft>
              <a:buClrTx/>
              <a:buSzTx/>
              <a:buFontTx/>
              <a:buNone/>
              <a:defRPr/>
            </a:pPr>
            <a:r>
              <a:rPr lang="en-US" sz="900" b="1">
                <a:cs typeface="Arial"/>
              </a:rPr>
              <a:t>‘</a:t>
            </a:r>
            <a:r>
              <a:rPr kumimoji="0" lang="en-US" sz="900" b="1" i="0" u="none" strike="noStrike" kern="1200" cap="none" spc="0" normalizeH="0" baseline="0" noProof="0">
                <a:ln>
                  <a:noFill/>
                </a:ln>
                <a:effectLst/>
                <a:uLnTx/>
                <a:uFillTx/>
                <a:latin typeface="Arial" panose="020B0604020202020204" pitchFamily="34" charset="0"/>
                <a:ea typeface="+mn-ea"/>
                <a:cs typeface="Arial"/>
              </a:rPr>
              <a:t>21</a:t>
            </a:r>
          </a:p>
        </p:txBody>
      </p:sp>
      <p:sp>
        <p:nvSpPr>
          <p:cNvPr id="17" name="TextBox 16">
            <a:extLst>
              <a:ext uri="{FF2B5EF4-FFF2-40B4-BE49-F238E27FC236}">
                <a16:creationId xmlns:a16="http://schemas.microsoft.com/office/drawing/2014/main" id="{B6AA6922-F51E-4A55-A81F-9794D5FFA4F9}"/>
              </a:ext>
            </a:extLst>
          </p:cNvPr>
          <p:cNvSpPr txBox="1"/>
          <p:nvPr/>
        </p:nvSpPr>
        <p:spPr>
          <a:xfrm>
            <a:off x="5579250" y="1962960"/>
            <a:ext cx="582211" cy="507831"/>
          </a:xfrm>
          <a:prstGeom prst="rect">
            <a:avLst/>
          </a:prstGeom>
          <a:noFill/>
        </p:spPr>
        <p:txBody>
          <a:bodyPr wrap="none" rtlCol="0">
            <a:spAutoFit/>
          </a:bodyPr>
          <a:lstStyle/>
          <a:p>
            <a:pPr marL="0" marR="0" lvl="0" indent="0" algn="ctr" defTabSz="457200" rtl="0" eaLnBrk="0" fontAlgn="base" latinLnBrk="0" hangingPunct="0">
              <a:lnSpc>
                <a:spcPct val="100000"/>
              </a:lnSpc>
              <a:spcBef>
                <a:spcPct val="0"/>
              </a:spcBef>
              <a:spcAft>
                <a:spcPct val="0"/>
              </a:spcAft>
              <a:buClrTx/>
              <a:buSzTx/>
              <a:buFontTx/>
              <a:buNone/>
              <a:defRPr/>
            </a:pPr>
            <a:r>
              <a:rPr lang="en-US">
                <a:solidFill>
                  <a:srgbClr val="707070"/>
                </a:solidFill>
                <a:latin typeface="Arial" panose="020B0604020202020204" pitchFamily="34" charset="0"/>
                <a:cs typeface="Arial"/>
              </a:rPr>
              <a:t>Mar</a:t>
            </a:r>
          </a:p>
          <a:p>
            <a:pPr marL="0" marR="0" lvl="0" indent="0" algn="ctr" defTabSz="457200" rtl="0" eaLnBrk="0" fontAlgn="base" latinLnBrk="0" hangingPunct="0">
              <a:lnSpc>
                <a:spcPct val="100000"/>
              </a:lnSpc>
              <a:spcBef>
                <a:spcPct val="0"/>
              </a:spcBef>
              <a:spcAft>
                <a:spcPct val="0"/>
              </a:spcAft>
              <a:buClrTx/>
              <a:buSzTx/>
              <a:buFontTx/>
              <a:buNone/>
              <a:defRPr/>
            </a:pPr>
            <a:r>
              <a:rPr lang="en-US" sz="900" b="1">
                <a:cs typeface="Arial"/>
              </a:rPr>
              <a:t>‘</a:t>
            </a:r>
            <a:r>
              <a:rPr kumimoji="0" lang="en-US" sz="900" b="1" i="0" u="none" strike="noStrike" kern="1200" cap="none" spc="0" normalizeH="0" baseline="0" noProof="0">
                <a:ln>
                  <a:noFill/>
                </a:ln>
                <a:effectLst/>
                <a:uLnTx/>
                <a:uFillTx/>
                <a:latin typeface="Arial" panose="020B0604020202020204" pitchFamily="34" charset="0"/>
                <a:ea typeface="+mn-ea"/>
                <a:cs typeface="Arial"/>
              </a:rPr>
              <a:t>21</a:t>
            </a:r>
          </a:p>
        </p:txBody>
      </p:sp>
      <p:sp>
        <p:nvSpPr>
          <p:cNvPr id="18" name="TextBox 17">
            <a:extLst>
              <a:ext uri="{FF2B5EF4-FFF2-40B4-BE49-F238E27FC236}">
                <a16:creationId xmlns:a16="http://schemas.microsoft.com/office/drawing/2014/main" id="{F78578A3-2BDC-46AA-A71F-C6D78ABA352C}"/>
              </a:ext>
            </a:extLst>
          </p:cNvPr>
          <p:cNvSpPr txBox="1"/>
          <p:nvPr/>
        </p:nvSpPr>
        <p:spPr>
          <a:xfrm>
            <a:off x="7763610" y="1953828"/>
            <a:ext cx="543739" cy="507831"/>
          </a:xfrm>
          <a:prstGeom prst="rect">
            <a:avLst/>
          </a:prstGeom>
          <a:noFill/>
        </p:spPr>
        <p:txBody>
          <a:bodyPr wrap="none" rtlCol="0">
            <a:spAutoFit/>
          </a:bodyPr>
          <a:lstStyle/>
          <a:p>
            <a:pPr marL="0" marR="0" lvl="0" indent="0" algn="ctr" defTabSz="457200" rtl="0" eaLnBrk="0" fontAlgn="base" latinLnBrk="0" hangingPunct="0">
              <a:lnSpc>
                <a:spcPct val="100000"/>
              </a:lnSpc>
              <a:spcBef>
                <a:spcPct val="0"/>
              </a:spcBef>
              <a:spcAft>
                <a:spcPct val="0"/>
              </a:spcAft>
              <a:buClrTx/>
              <a:buSzTx/>
              <a:buFontTx/>
              <a:buNone/>
              <a:defRPr/>
            </a:pPr>
            <a:r>
              <a:rPr lang="en-US">
                <a:solidFill>
                  <a:srgbClr val="707070"/>
                </a:solidFill>
                <a:latin typeface="Arial" panose="020B0604020202020204" pitchFamily="34" charset="0"/>
                <a:cs typeface="Arial"/>
              </a:rPr>
              <a:t>Apr</a:t>
            </a:r>
          </a:p>
          <a:p>
            <a:pPr marL="0" marR="0" lvl="0" indent="0" algn="ctr" defTabSz="457200" rtl="0" eaLnBrk="0" fontAlgn="base" latinLnBrk="0" hangingPunct="0">
              <a:lnSpc>
                <a:spcPct val="100000"/>
              </a:lnSpc>
              <a:spcBef>
                <a:spcPct val="0"/>
              </a:spcBef>
              <a:spcAft>
                <a:spcPct val="0"/>
              </a:spcAft>
              <a:buClrTx/>
              <a:buSzTx/>
              <a:buFontTx/>
              <a:buNone/>
              <a:defRPr/>
            </a:pPr>
            <a:r>
              <a:rPr lang="en-US" sz="900" b="1">
                <a:cs typeface="Arial"/>
              </a:rPr>
              <a:t>‘</a:t>
            </a:r>
            <a:r>
              <a:rPr kumimoji="0" lang="en-US" sz="900" b="1" i="0" u="none" strike="noStrike" kern="1200" cap="none" spc="0" normalizeH="0" baseline="0" noProof="0">
                <a:ln>
                  <a:noFill/>
                </a:ln>
                <a:effectLst/>
                <a:uLnTx/>
                <a:uFillTx/>
                <a:latin typeface="Arial" panose="020B0604020202020204" pitchFamily="34" charset="0"/>
                <a:ea typeface="+mn-ea"/>
                <a:cs typeface="Arial"/>
              </a:rPr>
              <a:t>21</a:t>
            </a:r>
          </a:p>
        </p:txBody>
      </p:sp>
      <p:sp>
        <p:nvSpPr>
          <p:cNvPr id="19" name="TextBox 18">
            <a:extLst>
              <a:ext uri="{FF2B5EF4-FFF2-40B4-BE49-F238E27FC236}">
                <a16:creationId xmlns:a16="http://schemas.microsoft.com/office/drawing/2014/main" id="{A3D8B7F2-39E2-4258-B6D0-46739243E91C}"/>
              </a:ext>
            </a:extLst>
          </p:cNvPr>
          <p:cNvSpPr txBox="1"/>
          <p:nvPr/>
        </p:nvSpPr>
        <p:spPr>
          <a:xfrm>
            <a:off x="9567096" y="1971642"/>
            <a:ext cx="684803" cy="507831"/>
          </a:xfrm>
          <a:prstGeom prst="rect">
            <a:avLst/>
          </a:prstGeom>
          <a:noFill/>
        </p:spPr>
        <p:txBody>
          <a:bodyPr wrap="none" rtlCol="0">
            <a:spAutoFit/>
          </a:bodyPr>
          <a:lstStyle/>
          <a:p>
            <a:pPr marL="0" marR="0" lvl="0" indent="0" algn="ctr" defTabSz="457200" rtl="0" eaLnBrk="0" fontAlgn="base" latinLnBrk="0" hangingPunct="0">
              <a:lnSpc>
                <a:spcPct val="100000"/>
              </a:lnSpc>
              <a:spcBef>
                <a:spcPct val="0"/>
              </a:spcBef>
              <a:spcAft>
                <a:spcPct val="0"/>
              </a:spcAft>
              <a:buClrTx/>
              <a:buSzTx/>
              <a:buFontTx/>
              <a:buNone/>
              <a:defRPr/>
            </a:pPr>
            <a:r>
              <a:rPr lang="en-US">
                <a:solidFill>
                  <a:srgbClr val="707070"/>
                </a:solidFill>
                <a:latin typeface="Arial" panose="020B0604020202020204" pitchFamily="34" charset="0"/>
                <a:cs typeface="Arial"/>
              </a:rPr>
              <a:t>June</a:t>
            </a:r>
          </a:p>
          <a:p>
            <a:pPr marL="0" marR="0" lvl="0" indent="0" algn="ctr" defTabSz="457200" rtl="0" eaLnBrk="0" fontAlgn="base" latinLnBrk="0" hangingPunct="0">
              <a:lnSpc>
                <a:spcPct val="100000"/>
              </a:lnSpc>
              <a:spcBef>
                <a:spcPct val="0"/>
              </a:spcBef>
              <a:spcAft>
                <a:spcPct val="0"/>
              </a:spcAft>
              <a:buClrTx/>
              <a:buSzTx/>
              <a:buFontTx/>
              <a:buNone/>
              <a:defRPr/>
            </a:pPr>
            <a:r>
              <a:rPr lang="en-US" sz="900" b="1">
                <a:cs typeface="Arial"/>
              </a:rPr>
              <a:t>‘</a:t>
            </a:r>
            <a:r>
              <a:rPr kumimoji="0" lang="en-US" sz="900" b="1" i="0" u="none" strike="noStrike" kern="1200" cap="none" spc="0" normalizeH="0" baseline="0" noProof="0">
                <a:ln>
                  <a:noFill/>
                </a:ln>
                <a:effectLst/>
                <a:uLnTx/>
                <a:uFillTx/>
                <a:latin typeface="Arial" panose="020B0604020202020204" pitchFamily="34" charset="0"/>
                <a:ea typeface="+mn-ea"/>
                <a:cs typeface="Arial"/>
              </a:rPr>
              <a:t>21</a:t>
            </a:r>
          </a:p>
        </p:txBody>
      </p:sp>
      <p:sp>
        <p:nvSpPr>
          <p:cNvPr id="2" name="Title 1">
            <a:extLst>
              <a:ext uri="{FF2B5EF4-FFF2-40B4-BE49-F238E27FC236}">
                <a16:creationId xmlns:a16="http://schemas.microsoft.com/office/drawing/2014/main" id="{E8AD42D8-BF83-4193-8333-4AD44715AD1D}"/>
              </a:ext>
            </a:extLst>
          </p:cNvPr>
          <p:cNvSpPr>
            <a:spLocks noGrp="1"/>
          </p:cNvSpPr>
          <p:nvPr>
            <p:ph type="title"/>
          </p:nvPr>
        </p:nvSpPr>
        <p:spPr/>
        <p:txBody>
          <a:bodyPr/>
          <a:lstStyle/>
          <a:p>
            <a:r>
              <a:rPr lang="en-US" dirty="0"/>
              <a:t>Genesis xp 7680g Launch timeline</a:t>
            </a:r>
          </a:p>
        </p:txBody>
      </p:sp>
      <p:sp>
        <p:nvSpPr>
          <p:cNvPr id="4" name="Text Placeholder 3">
            <a:extLst>
              <a:ext uri="{FF2B5EF4-FFF2-40B4-BE49-F238E27FC236}">
                <a16:creationId xmlns:a16="http://schemas.microsoft.com/office/drawing/2014/main" id="{F3B0D27A-4579-42A1-950D-1727A6161182}"/>
              </a:ext>
            </a:extLst>
          </p:cNvPr>
          <p:cNvSpPr>
            <a:spLocks noGrp="1"/>
          </p:cNvSpPr>
          <p:nvPr>
            <p:ph type="body" sz="quarter" idx="16"/>
          </p:nvPr>
        </p:nvSpPr>
        <p:spPr/>
        <p:txBody>
          <a:bodyPr/>
          <a:lstStyle/>
          <a:p>
            <a:r>
              <a:rPr lang="en-US"/>
              <a:t>Time to Build Excitement!</a:t>
            </a:r>
          </a:p>
        </p:txBody>
      </p:sp>
    </p:spTree>
    <p:extLst>
      <p:ext uri="{BB962C8B-B14F-4D97-AF65-F5344CB8AC3E}">
        <p14:creationId xmlns:p14="http://schemas.microsoft.com/office/powerpoint/2010/main" val="3285387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393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A049ABA-433C-4B99-ACA9-F0941818257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7586" name="think-cell Slide" r:id="rId5" imgW="347" imgH="348" progId="TCLayout.ActiveDocument.1">
                  <p:embed/>
                </p:oleObj>
              </mc:Choice>
              <mc:Fallback>
                <p:oleObj name="think-cell Slide" r:id="rId5" imgW="347" imgH="348" progId="TCLayout.ActiveDocument.1">
                  <p:embed/>
                  <p:pic>
                    <p:nvPicPr>
                      <p:cNvPr id="5" name="Object 4" hidden="1">
                        <a:extLst>
                          <a:ext uri="{FF2B5EF4-FFF2-40B4-BE49-F238E27FC236}">
                            <a16:creationId xmlns:a16="http://schemas.microsoft.com/office/drawing/2014/main" id="{5A049ABA-433C-4B99-ACA9-F0941818257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702C506-EC46-4EDB-8ED8-6422B72D87D6}"/>
              </a:ext>
            </a:extLst>
          </p:cNvPr>
          <p:cNvSpPr/>
          <p:nvPr>
            <p:custDataLst>
              <p:tags r:id="rId3"/>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320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651026BF-AF86-449B-92E9-2911C16FC156}"/>
              </a:ext>
            </a:extLst>
          </p:cNvPr>
          <p:cNvSpPr>
            <a:spLocks noGrp="1"/>
          </p:cNvSpPr>
          <p:nvPr>
            <p:ph type="title"/>
          </p:nvPr>
        </p:nvSpPr>
        <p:spPr>
          <a:xfrm>
            <a:off x="158750" y="163599"/>
            <a:ext cx="11201401" cy="419100"/>
          </a:xfrm>
        </p:spPr>
        <p:txBody>
          <a:bodyPr>
            <a:normAutofit fontScale="90000"/>
          </a:bodyPr>
          <a:lstStyle/>
          <a:p>
            <a:r>
              <a:rPr lang="en-US" sz="2800">
                <a:solidFill>
                  <a:srgbClr val="DC202E"/>
                </a:solidFill>
              </a:rPr>
              <a:t>Introduction to </a:t>
            </a:r>
            <a:br>
              <a:rPr lang="en-US" sz="2800">
                <a:solidFill>
                  <a:srgbClr val="DC202E"/>
                </a:solidFill>
              </a:rPr>
            </a:br>
            <a:r>
              <a:rPr lang="en-US" sz="2800">
                <a:solidFill>
                  <a:srgbClr val="DC202E"/>
                </a:solidFill>
              </a:rPr>
              <a:t>your speaker</a:t>
            </a:r>
            <a:endParaRPr lang="en-US"/>
          </a:p>
        </p:txBody>
      </p:sp>
      <p:sp>
        <p:nvSpPr>
          <p:cNvPr id="14" name="Slide Number Placeholder 13">
            <a:extLst>
              <a:ext uri="{FF2B5EF4-FFF2-40B4-BE49-F238E27FC236}">
                <a16:creationId xmlns:a16="http://schemas.microsoft.com/office/drawing/2014/main" id="{8669CBF8-D4B3-4274-AEDE-8FA1A43C2C12}"/>
              </a:ext>
            </a:extLst>
          </p:cNvPr>
          <p:cNvSpPr>
            <a:spLocks noGrp="1"/>
          </p:cNvSpPr>
          <p:nvPr>
            <p:ph type="sldNum" sz="quarter" idx="12"/>
          </p:nvPr>
        </p:nvSpPr>
        <p:spPr/>
        <p:txBody>
          <a:bodyPr/>
          <a:lstStyle/>
          <a:p>
            <a:fld id="{7B94EC18-1D2B-4535-B738-0E53AFE26620}" type="slidenum">
              <a:rPr lang="en-US" smtClean="0"/>
              <a:pPr/>
              <a:t>2</a:t>
            </a:fld>
            <a:endParaRPr lang="en-US"/>
          </a:p>
        </p:txBody>
      </p:sp>
      <p:sp>
        <p:nvSpPr>
          <p:cNvPr id="11" name="Text Placeholder 4">
            <a:extLst>
              <a:ext uri="{FF2B5EF4-FFF2-40B4-BE49-F238E27FC236}">
                <a16:creationId xmlns:a16="http://schemas.microsoft.com/office/drawing/2014/main" id="{50BDBFA3-B670-459F-A9EA-30B8BC7C88E3}"/>
              </a:ext>
            </a:extLst>
          </p:cNvPr>
          <p:cNvSpPr txBox="1">
            <a:spLocks/>
          </p:cNvSpPr>
          <p:nvPr/>
        </p:nvSpPr>
        <p:spPr>
          <a:xfrm>
            <a:off x="2494460" y="2032265"/>
            <a:ext cx="3295815" cy="258961"/>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mj-lt"/>
              </a:rPr>
              <a:t>NAME</a:t>
            </a:r>
          </a:p>
        </p:txBody>
      </p:sp>
      <p:sp>
        <p:nvSpPr>
          <p:cNvPr id="19" name="Text Placeholder 6">
            <a:extLst>
              <a:ext uri="{FF2B5EF4-FFF2-40B4-BE49-F238E27FC236}">
                <a16:creationId xmlns:a16="http://schemas.microsoft.com/office/drawing/2014/main" id="{5AE7D449-D26F-4198-BE9D-57797CC8F325}"/>
              </a:ext>
            </a:extLst>
          </p:cNvPr>
          <p:cNvSpPr txBox="1">
            <a:spLocks/>
          </p:cNvSpPr>
          <p:nvPr/>
        </p:nvSpPr>
        <p:spPr>
          <a:xfrm>
            <a:off x="387350" y="4380872"/>
            <a:ext cx="5372100" cy="2001513"/>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1600" dirty="0">
                <a:solidFill>
                  <a:prstClr val="black"/>
                </a:solidFill>
              </a:rPr>
              <a:t>Bio</a:t>
            </a:r>
          </a:p>
        </p:txBody>
      </p:sp>
      <p:sp>
        <p:nvSpPr>
          <p:cNvPr id="20" name="Text Placeholder 7">
            <a:extLst>
              <a:ext uri="{FF2B5EF4-FFF2-40B4-BE49-F238E27FC236}">
                <a16:creationId xmlns:a16="http://schemas.microsoft.com/office/drawing/2014/main" id="{060E98FF-BB8A-40C7-B9D4-647E8F75752E}"/>
              </a:ext>
            </a:extLst>
          </p:cNvPr>
          <p:cNvSpPr txBox="1">
            <a:spLocks/>
          </p:cNvSpPr>
          <p:nvPr/>
        </p:nvSpPr>
        <p:spPr>
          <a:xfrm>
            <a:off x="2494460" y="2543893"/>
            <a:ext cx="3920657" cy="944231"/>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Title</a:t>
            </a:r>
          </a:p>
        </p:txBody>
      </p:sp>
      <p:pic>
        <p:nvPicPr>
          <p:cNvPr id="16" name="Picture Placeholder 20" descr="A picture containing electronics, cellphone&#10;&#10;Description automatically generated">
            <a:extLst>
              <a:ext uri="{FF2B5EF4-FFF2-40B4-BE49-F238E27FC236}">
                <a16:creationId xmlns:a16="http://schemas.microsoft.com/office/drawing/2014/main" id="{ABF939B5-0634-4CE0-A5E1-D0C73608637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324600" y="-4766"/>
            <a:ext cx="5867400" cy="6862765"/>
          </a:xfrm>
          <a:prstGeom prst="rect">
            <a:avLst/>
          </a:prstGeom>
        </p:spPr>
      </p:pic>
      <p:pic>
        <p:nvPicPr>
          <p:cNvPr id="6" name="Picture 5" descr="Camera outline">
            <a:extLst>
              <a:ext uri="{FF2B5EF4-FFF2-40B4-BE49-F238E27FC236}">
                <a16:creationId xmlns:a16="http://schemas.microsoft.com/office/drawing/2014/main" id="{18E39BFB-1DD8-4566-ADC7-0B62AE820C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79603" y="1595965"/>
            <a:ext cx="1895856" cy="1895856"/>
          </a:xfrm>
          <a:prstGeom prst="rect">
            <a:avLst/>
          </a:prstGeom>
        </p:spPr>
      </p:pic>
      <p:sp>
        <p:nvSpPr>
          <p:cNvPr id="13" name="TextBox 12">
            <a:extLst>
              <a:ext uri="{FF2B5EF4-FFF2-40B4-BE49-F238E27FC236}">
                <a16:creationId xmlns:a16="http://schemas.microsoft.com/office/drawing/2014/main" id="{5C3F1BFC-85C8-48A7-9011-6AAFE78C6130}"/>
              </a:ext>
            </a:extLst>
          </p:cNvPr>
          <p:cNvSpPr txBox="1"/>
          <p:nvPr/>
        </p:nvSpPr>
        <p:spPr>
          <a:xfrm>
            <a:off x="6864823" y="900752"/>
            <a:ext cx="3507475" cy="1292662"/>
          </a:xfrm>
          <a:prstGeom prst="rect">
            <a:avLst/>
          </a:prstGeom>
          <a:noFill/>
        </p:spPr>
        <p:txBody>
          <a:bodyPr wrap="square" lIns="0" tIns="0" rIns="0" bIns="0" rtlCol="0">
            <a:spAutoFit/>
          </a:bodyPr>
          <a:lstStyle/>
          <a:p>
            <a:pPr algn="l"/>
            <a:r>
              <a:rPr lang="en-US" sz="2800" b="1" dirty="0">
                <a:solidFill>
                  <a:schemeClr val="bg1"/>
                </a:solidFill>
              </a:rPr>
              <a:t>INTRODUCING</a:t>
            </a:r>
          </a:p>
          <a:p>
            <a:pPr algn="l"/>
            <a:r>
              <a:rPr lang="en-US" sz="2800" b="1" dirty="0">
                <a:solidFill>
                  <a:schemeClr val="bg1"/>
                </a:solidFill>
              </a:rPr>
              <a:t>GENESIS™ XP 7680G</a:t>
            </a:r>
          </a:p>
        </p:txBody>
      </p:sp>
    </p:spTree>
    <p:extLst>
      <p:ext uri="{BB962C8B-B14F-4D97-AF65-F5344CB8AC3E}">
        <p14:creationId xmlns:p14="http://schemas.microsoft.com/office/powerpoint/2010/main" val="3755747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a:spLocks noGrp="1"/>
          </p:cNvSpPr>
          <p:nvPr>
            <p:ph type="title"/>
          </p:nvPr>
        </p:nvSpPr>
        <p:spPr>
          <a:xfrm>
            <a:off x="385901" y="86282"/>
            <a:ext cx="11201401" cy="419100"/>
          </a:xfrm>
        </p:spPr>
        <p:txBody>
          <a:bodyPr>
            <a:noAutofit/>
          </a:bodyPr>
          <a:lstStyle/>
          <a:p>
            <a:r>
              <a:rPr lang="en-US" sz="4000" dirty="0">
                <a:solidFill>
                  <a:schemeClr val="accent1"/>
                </a:solidFill>
              </a:rPr>
              <a:t>Sales presentation Contents</a:t>
            </a:r>
          </a:p>
        </p:txBody>
      </p:sp>
      <p:sp>
        <p:nvSpPr>
          <p:cNvPr id="36" name="TextBox 35">
            <a:extLst>
              <a:ext uri="{FF2B5EF4-FFF2-40B4-BE49-F238E27FC236}">
                <a16:creationId xmlns:a16="http://schemas.microsoft.com/office/drawing/2014/main" id="{60C291F7-0CBE-4E2D-A02D-ADE387C04815}"/>
              </a:ext>
            </a:extLst>
          </p:cNvPr>
          <p:cNvSpPr txBox="1"/>
          <p:nvPr/>
        </p:nvSpPr>
        <p:spPr>
          <a:xfrm>
            <a:off x="704867" y="1037328"/>
            <a:ext cx="7098847" cy="5324535"/>
          </a:xfrm>
          <a:prstGeom prst="rect">
            <a:avLst/>
          </a:prstGeom>
          <a:noFill/>
        </p:spPr>
        <p:txBody>
          <a:bodyPr wrap="square" rtlCol="0">
            <a:spAutoFit/>
          </a:bodyPr>
          <a:lstStyle/>
          <a:p>
            <a:pPr marL="342900" marR="0" lvl="0" indent="-342900" algn="l" defTabSz="914400" rtl="0" eaLnBrk="1" fontAlgn="auto" latinLnBrk="0" hangingPunct="1">
              <a:spcBef>
                <a:spcPts val="0"/>
              </a:spcBef>
              <a:spcAft>
                <a:spcPts val="1200"/>
              </a:spcAft>
              <a:buClrTx/>
              <a:buSzTx/>
              <a:buFont typeface="Wingdings" panose="05000000000000000000" pitchFamily="2" charset="2"/>
              <a:buChar char="v"/>
              <a:tabLst/>
              <a:defRPr/>
            </a:pPr>
            <a:r>
              <a:rPr kumimoji="0" lang="en-US" sz="2000" b="1" strike="noStrike" kern="1200" cap="none" spc="0" normalizeH="0" baseline="0" noProof="0" dirty="0">
                <a:ln>
                  <a:noFill/>
                </a:ln>
                <a:solidFill>
                  <a:srgbClr val="000000"/>
                </a:solidFill>
                <a:effectLst/>
                <a:uLnTx/>
                <a:uFillTx/>
                <a:latin typeface="+mn-lt"/>
                <a:ea typeface="+mn-ea"/>
                <a:cs typeface="Segoe UI" panose="020B0502040204020203" pitchFamily="34" charset="0"/>
              </a:rPr>
              <a:t>Product Introduction</a:t>
            </a:r>
          </a:p>
          <a:p>
            <a:pPr marL="342900" marR="0" lvl="0" indent="-342900" algn="l" defTabSz="914400" rtl="0" eaLnBrk="1" fontAlgn="auto" latinLnBrk="0" hangingPunct="1">
              <a:spcBef>
                <a:spcPts val="0"/>
              </a:spcBef>
              <a:spcAft>
                <a:spcPts val="1200"/>
              </a:spcAft>
              <a:buClrTx/>
              <a:buSzTx/>
              <a:buFont typeface="Wingdings" panose="05000000000000000000" pitchFamily="2" charset="2"/>
              <a:buChar char="v"/>
              <a:tabLst/>
              <a:defRPr/>
            </a:pPr>
            <a:r>
              <a:rPr kumimoji="0" lang="en-US" sz="2000" b="1" strike="noStrike" kern="1200" cap="none" spc="0" normalizeH="0" baseline="0" noProof="0" dirty="0">
                <a:ln>
                  <a:noFill/>
                </a:ln>
                <a:solidFill>
                  <a:srgbClr val="000000"/>
                </a:solidFill>
                <a:effectLst/>
                <a:uLnTx/>
                <a:uFillTx/>
                <a:latin typeface="+mn-lt"/>
                <a:ea typeface="+mn-ea"/>
                <a:cs typeface="Segoe UI" panose="020B0502040204020203" pitchFamily="34" charset="0"/>
              </a:rPr>
              <a:t>Customer Challenge and Product Approach</a:t>
            </a:r>
          </a:p>
          <a:p>
            <a:pPr marL="342900" marR="0" lvl="0" indent="-342900" algn="l" defTabSz="914400" rtl="0" eaLnBrk="1" fontAlgn="auto" latinLnBrk="0" hangingPunct="1">
              <a:spcBef>
                <a:spcPts val="0"/>
              </a:spcBef>
              <a:spcAft>
                <a:spcPts val="1200"/>
              </a:spcAft>
              <a:buClrTx/>
              <a:buSzTx/>
              <a:buFont typeface="Wingdings" panose="05000000000000000000" pitchFamily="2" charset="2"/>
              <a:buChar char="v"/>
              <a:tabLst/>
              <a:defRPr/>
            </a:pPr>
            <a:r>
              <a:rPr kumimoji="0" lang="en-US" sz="2000" b="1" strike="noStrike" kern="1200" cap="none" spc="0" normalizeH="0" baseline="0" noProof="0" dirty="0">
                <a:ln>
                  <a:noFill/>
                </a:ln>
                <a:solidFill>
                  <a:srgbClr val="000000"/>
                </a:solidFill>
                <a:effectLst/>
                <a:uLnTx/>
                <a:uFillTx/>
                <a:latin typeface="+mn-lt"/>
                <a:ea typeface="+mn-ea"/>
                <a:cs typeface="Segoe UI" panose="020B0502040204020203" pitchFamily="34" charset="0"/>
              </a:rPr>
              <a:t>Target Market and Applications </a:t>
            </a:r>
          </a:p>
          <a:p>
            <a:pPr marL="342900" marR="0" lvl="0" indent="-342900" algn="l" defTabSz="914400" rtl="0" eaLnBrk="1" fontAlgn="auto" latinLnBrk="0" hangingPunct="1">
              <a:spcBef>
                <a:spcPts val="0"/>
              </a:spcBef>
              <a:spcAft>
                <a:spcPts val="1200"/>
              </a:spcAft>
              <a:buClrTx/>
              <a:buSzTx/>
              <a:buFont typeface="Wingdings" panose="05000000000000000000" pitchFamily="2" charset="2"/>
              <a:buChar char="v"/>
              <a:tabLst/>
              <a:defRPr/>
            </a:pPr>
            <a:r>
              <a:rPr kumimoji="0" lang="en-US" sz="2000" b="1" strike="noStrike" kern="1200" cap="none" spc="0" normalizeH="0" baseline="0" noProof="0" dirty="0">
                <a:ln>
                  <a:noFill/>
                </a:ln>
                <a:solidFill>
                  <a:srgbClr val="000000"/>
                </a:solidFill>
                <a:effectLst/>
                <a:uLnTx/>
                <a:uFillTx/>
                <a:latin typeface="+mn-lt"/>
                <a:ea typeface="+mn-ea"/>
                <a:cs typeface="Segoe UI" panose="020B0502040204020203" pitchFamily="34" charset="0"/>
              </a:rPr>
              <a:t>Customer Needs </a:t>
            </a:r>
            <a:r>
              <a:rPr kumimoji="0" lang="en-US" altLang="zh-CN" sz="2000" b="1" strike="noStrike" kern="1200" cap="none" spc="0" normalizeH="0" baseline="0" noProof="0" dirty="0">
                <a:ln>
                  <a:noFill/>
                </a:ln>
                <a:solidFill>
                  <a:srgbClr val="000000"/>
                </a:solidFill>
                <a:effectLst/>
                <a:uLnTx/>
                <a:uFillTx/>
                <a:latin typeface="+mn-lt"/>
                <a:ea typeface="+mn-ea"/>
                <a:cs typeface="Segoe UI" panose="020B0502040204020203" pitchFamily="34" charset="0"/>
              </a:rPr>
              <a:t>in Applications</a:t>
            </a:r>
          </a:p>
          <a:p>
            <a:pPr marL="342900" marR="0" lvl="0" indent="-342900" algn="l" defTabSz="914400" rtl="0" eaLnBrk="1" fontAlgn="auto" latinLnBrk="0" hangingPunct="1">
              <a:spcBef>
                <a:spcPts val="0"/>
              </a:spcBef>
              <a:spcAft>
                <a:spcPts val="1200"/>
              </a:spcAft>
              <a:buClrTx/>
              <a:buSzTx/>
              <a:buFont typeface="Wingdings" panose="05000000000000000000" pitchFamily="2" charset="2"/>
              <a:buChar char="v"/>
              <a:tabLst/>
              <a:defRPr/>
            </a:pPr>
            <a:r>
              <a:rPr kumimoji="0" lang="en-US" altLang="zh-CN" sz="2000" b="1" strike="noStrike" kern="1200" cap="none" spc="0" normalizeH="0" baseline="0" noProof="0" dirty="0">
                <a:ln>
                  <a:noFill/>
                </a:ln>
                <a:solidFill>
                  <a:srgbClr val="000000"/>
                </a:solidFill>
                <a:effectLst/>
                <a:uLnTx/>
                <a:uFillTx/>
                <a:latin typeface="+mn-lt"/>
                <a:ea typeface="+mn-ea"/>
                <a:cs typeface="Segoe UI" panose="020B0502040204020203" pitchFamily="34" charset="0"/>
              </a:rPr>
              <a:t>Customer Value Proposition</a:t>
            </a:r>
          </a:p>
          <a:p>
            <a:pPr marL="342900" indent="-342900" defTabSz="914400" eaLnBrk="1" fontAlgn="auto" hangingPunct="1">
              <a:spcBef>
                <a:spcPts val="0"/>
              </a:spcBef>
              <a:spcAft>
                <a:spcPts val="1200"/>
              </a:spcAft>
              <a:buFont typeface="Wingdings" panose="05000000000000000000" pitchFamily="2" charset="2"/>
              <a:buChar char="v"/>
            </a:pPr>
            <a:r>
              <a:rPr lang="en-US" sz="2000" b="1" dirty="0">
                <a:solidFill>
                  <a:srgbClr val="000000"/>
                </a:solidFill>
                <a:latin typeface="+mn-lt"/>
                <a:cs typeface="Segoe UI" panose="020B0502040204020203" pitchFamily="34" charset="0"/>
              </a:rPr>
              <a:t>New Features and Benefits with Genesis XP</a:t>
            </a:r>
          </a:p>
          <a:p>
            <a:pPr marL="342900" indent="-342900" defTabSz="914400" eaLnBrk="1" fontAlgn="auto" hangingPunct="1">
              <a:spcBef>
                <a:spcPts val="0"/>
              </a:spcBef>
              <a:spcAft>
                <a:spcPts val="1200"/>
              </a:spcAft>
              <a:buFont typeface="Wingdings" panose="05000000000000000000" pitchFamily="2" charset="2"/>
              <a:buChar char="v"/>
            </a:pPr>
            <a:r>
              <a:rPr kumimoji="0" lang="en-US" sz="2000" b="1" strike="noStrike" kern="1200" cap="none" spc="0" normalizeH="0" baseline="0" noProof="0" dirty="0">
                <a:ln>
                  <a:noFill/>
                </a:ln>
                <a:solidFill>
                  <a:srgbClr val="000000"/>
                </a:solidFill>
                <a:effectLst/>
                <a:uLnTx/>
                <a:uFillTx/>
                <a:ea typeface="+mn-ea"/>
                <a:cs typeface="Segoe UI" panose="020B0502040204020203" pitchFamily="34" charset="0"/>
              </a:rPr>
              <a:t>Key Differentiating</a:t>
            </a:r>
            <a:r>
              <a:rPr lang="en-US" sz="2000" b="1" dirty="0">
                <a:solidFill>
                  <a:srgbClr val="000000"/>
                </a:solidFill>
                <a:cs typeface="Segoe UI" panose="020B0502040204020203" pitchFamily="34" charset="0"/>
              </a:rPr>
              <a:t> Features</a:t>
            </a:r>
            <a:endParaRPr kumimoji="0" lang="en-US" sz="2000" b="1" strike="noStrike" kern="1200" cap="none" spc="0" normalizeH="0" baseline="0" noProof="0" dirty="0">
              <a:ln>
                <a:noFill/>
              </a:ln>
              <a:solidFill>
                <a:srgbClr val="000000"/>
              </a:solidFill>
              <a:effectLst/>
              <a:uLnTx/>
              <a:uFillTx/>
              <a:latin typeface="+mn-lt"/>
              <a:ea typeface="+mn-ea"/>
              <a:cs typeface="Segoe UI" panose="020B0502040204020203" pitchFamily="34" charset="0"/>
            </a:endParaRPr>
          </a:p>
          <a:p>
            <a:pPr marL="342900" marR="0" lvl="0" indent="-342900" algn="l" defTabSz="914400" rtl="0" eaLnBrk="1" fontAlgn="auto" latinLnBrk="0" hangingPunct="1">
              <a:spcBef>
                <a:spcPts val="0"/>
              </a:spcBef>
              <a:spcAft>
                <a:spcPts val="1200"/>
              </a:spcAft>
              <a:buClrTx/>
              <a:buSzTx/>
              <a:buFont typeface="Wingdings" panose="05000000000000000000" pitchFamily="2" charset="2"/>
              <a:buChar char="v"/>
              <a:tabLst/>
              <a:defRPr/>
            </a:pPr>
            <a:r>
              <a:rPr kumimoji="0" lang="en-US" sz="2000" b="1" strike="noStrike" kern="1200" cap="none" spc="0" normalizeH="0" baseline="0" noProof="0" dirty="0">
                <a:ln>
                  <a:noFill/>
                </a:ln>
                <a:solidFill>
                  <a:srgbClr val="000000"/>
                </a:solidFill>
                <a:effectLst/>
                <a:uLnTx/>
                <a:uFillTx/>
                <a:latin typeface="+mn-lt"/>
                <a:ea typeface="+mn-ea"/>
                <a:cs typeface="Segoe UI" panose="020B0502040204020203" pitchFamily="34" charset="0"/>
              </a:rPr>
              <a:t>Competitive A</a:t>
            </a:r>
            <a:r>
              <a:rPr kumimoji="0" lang="en-US" altLang="zh-CN" sz="2000" b="1" strike="noStrike" kern="1200" cap="none" spc="0" normalizeH="0" baseline="0" noProof="0" dirty="0">
                <a:ln>
                  <a:noFill/>
                </a:ln>
                <a:solidFill>
                  <a:srgbClr val="000000"/>
                </a:solidFill>
                <a:effectLst/>
                <a:uLnTx/>
                <a:uFillTx/>
                <a:latin typeface="+mn-lt"/>
                <a:ea typeface="+mn-ea"/>
                <a:cs typeface="Segoe UI" panose="020B0502040204020203" pitchFamily="34" charset="0"/>
              </a:rPr>
              <a:t>nalysis</a:t>
            </a:r>
            <a:endParaRPr kumimoji="0" lang="en-US" sz="2000" b="1" strike="noStrike" kern="1200" cap="none" spc="0" normalizeH="0" baseline="0" noProof="0" dirty="0">
              <a:ln>
                <a:noFill/>
              </a:ln>
              <a:solidFill>
                <a:srgbClr val="000000"/>
              </a:solidFill>
              <a:effectLst/>
              <a:uLnTx/>
              <a:uFillTx/>
              <a:latin typeface="+mn-lt"/>
              <a:ea typeface="+mn-ea"/>
              <a:cs typeface="Segoe UI" panose="020B0502040204020203" pitchFamily="34" charset="0"/>
            </a:endParaRPr>
          </a:p>
          <a:p>
            <a:pPr marL="342900" marR="0" lvl="0" indent="-342900" algn="l" defTabSz="914400" rtl="0" eaLnBrk="1" fontAlgn="auto" latinLnBrk="0" hangingPunct="1">
              <a:spcBef>
                <a:spcPts val="0"/>
              </a:spcBef>
              <a:spcAft>
                <a:spcPts val="1200"/>
              </a:spcAft>
              <a:buClrTx/>
              <a:buSzTx/>
              <a:buFont typeface="Wingdings" panose="05000000000000000000" pitchFamily="2" charset="2"/>
              <a:buChar char="v"/>
              <a:tabLst/>
              <a:defRPr/>
            </a:pPr>
            <a:r>
              <a:rPr kumimoji="0" lang="en-US" sz="2000" b="1" strike="noStrike" kern="1200" cap="none" spc="0" normalizeH="0" baseline="0" noProof="0" dirty="0">
                <a:ln>
                  <a:noFill/>
                </a:ln>
                <a:solidFill>
                  <a:srgbClr val="000000"/>
                </a:solidFill>
                <a:effectLst/>
                <a:uLnTx/>
                <a:uFillTx/>
                <a:latin typeface="+mn-lt"/>
                <a:ea typeface="+mn-ea"/>
                <a:cs typeface="Segoe UI" panose="020B0502040204020203" pitchFamily="34" charset="0"/>
              </a:rPr>
              <a:t>Pricing Strategy</a:t>
            </a:r>
          </a:p>
          <a:p>
            <a:pPr marL="342900" indent="-342900" defTabSz="914400" eaLnBrk="1" fontAlgn="auto" hangingPunct="1">
              <a:spcBef>
                <a:spcPts val="0"/>
              </a:spcBef>
              <a:spcAft>
                <a:spcPts val="1200"/>
              </a:spcAft>
              <a:buFont typeface="Wingdings" panose="05000000000000000000" pitchFamily="2" charset="2"/>
              <a:buChar char="v"/>
            </a:pPr>
            <a:r>
              <a:rPr lang="en-US" sz="2000" b="1" dirty="0">
                <a:solidFill>
                  <a:srgbClr val="000000"/>
                </a:solidFill>
                <a:latin typeface="+mn-lt"/>
                <a:cs typeface="Segoe UI" panose="020B0502040204020203" pitchFamily="34" charset="0"/>
              </a:rPr>
              <a:t>Long Term Customer Value Through Workflow Optimization</a:t>
            </a:r>
          </a:p>
          <a:p>
            <a:pPr marL="342900" indent="-342900" defTabSz="914400" eaLnBrk="1" fontAlgn="auto" hangingPunct="1">
              <a:spcBef>
                <a:spcPts val="0"/>
              </a:spcBef>
              <a:spcAft>
                <a:spcPts val="1200"/>
              </a:spcAft>
              <a:buFont typeface="Wingdings" panose="05000000000000000000" pitchFamily="2" charset="2"/>
              <a:buChar char="v"/>
            </a:pPr>
            <a:r>
              <a:rPr lang="en-US" sz="2000" b="1" dirty="0">
                <a:solidFill>
                  <a:srgbClr val="000000"/>
                </a:solidFill>
                <a:latin typeface="+mn-lt"/>
                <a:cs typeface="Segoe UI" panose="020B0502040204020203" pitchFamily="34" charset="0"/>
              </a:rPr>
              <a:t>Launch Timeline</a:t>
            </a:r>
          </a:p>
        </p:txBody>
      </p:sp>
      <p:pic>
        <p:nvPicPr>
          <p:cNvPr id="2" name="Picture 1">
            <a:extLst>
              <a:ext uri="{FF2B5EF4-FFF2-40B4-BE49-F238E27FC236}">
                <a16:creationId xmlns:a16="http://schemas.microsoft.com/office/drawing/2014/main" id="{F815F071-CFCF-4B81-B4CA-9B6415A42AE5}"/>
              </a:ext>
            </a:extLst>
          </p:cNvPr>
          <p:cNvPicPr>
            <a:picLocks noChangeAspect="1"/>
          </p:cNvPicPr>
          <p:nvPr/>
        </p:nvPicPr>
        <p:blipFill rotWithShape="1">
          <a:blip r:embed="rId3"/>
          <a:srcRect l="18949" t="15293" r="48722" b="8310"/>
          <a:stretch/>
        </p:blipFill>
        <p:spPr>
          <a:xfrm>
            <a:off x="7803714" y="913458"/>
            <a:ext cx="2956143" cy="5239252"/>
          </a:xfrm>
          <a:prstGeom prst="rect">
            <a:avLst/>
          </a:prstGeom>
        </p:spPr>
      </p:pic>
    </p:spTree>
    <p:extLst>
      <p:ext uri="{BB962C8B-B14F-4D97-AF65-F5344CB8AC3E}">
        <p14:creationId xmlns:p14="http://schemas.microsoft.com/office/powerpoint/2010/main" val="433313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p:cNvCxnSpPr>
            <a:cxnSpLocks/>
          </p:cNvCxnSpPr>
          <p:nvPr/>
        </p:nvCxnSpPr>
        <p:spPr>
          <a:xfrm>
            <a:off x="6351719" y="979059"/>
            <a:ext cx="0" cy="5491699"/>
          </a:xfrm>
          <a:prstGeom prst="line">
            <a:avLst/>
          </a:prstGeom>
          <a:noFill/>
          <a:ln w="19050" cap="flat" cmpd="sng" algn="ctr">
            <a:solidFill>
              <a:srgbClr val="ED1B2D"/>
            </a:solidFill>
            <a:prstDash val="solid"/>
            <a:miter lim="800000"/>
          </a:ln>
          <a:effectLst/>
        </p:spPr>
      </p:cxnSp>
      <p:sp>
        <p:nvSpPr>
          <p:cNvPr id="51" name="Title 1"/>
          <p:cNvSpPr txBox="1">
            <a:spLocks/>
          </p:cNvSpPr>
          <p:nvPr/>
        </p:nvSpPr>
        <p:spPr>
          <a:xfrm>
            <a:off x="0" y="502022"/>
            <a:ext cx="6351719" cy="9109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mn-lt"/>
              </a:rPr>
              <a:t>Honeywell </a:t>
            </a:r>
            <a:r>
              <a:rPr lang="en-US" sz="3000" b="1" dirty="0">
                <a:solidFill>
                  <a:prstClr val="black"/>
                </a:solidFill>
                <a:latin typeface="+mn-lt"/>
              </a:rPr>
              <a:t>Genesis™ XP 7680g</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mn-lt"/>
              </a:rPr>
              <a:t>Flexible Presentation Scanner</a:t>
            </a:r>
            <a:endParaRPr kumimoji="0" lang="en-US" sz="2800" b="0" i="0" u="none" strike="noStrike" kern="1200" cap="none" spc="0" normalizeH="0" baseline="0" noProof="0" dirty="0">
              <a:ln>
                <a:noFill/>
              </a:ln>
              <a:solidFill>
                <a:prstClr val="black"/>
              </a:solidFill>
              <a:effectLst/>
              <a:uLnTx/>
              <a:uFillTx/>
              <a:latin typeface="+mn-lt"/>
            </a:endParaRPr>
          </a:p>
        </p:txBody>
      </p:sp>
      <p:sp>
        <p:nvSpPr>
          <p:cNvPr id="52" name="TextBox 51"/>
          <p:cNvSpPr txBox="1"/>
          <p:nvPr/>
        </p:nvSpPr>
        <p:spPr>
          <a:xfrm>
            <a:off x="473437" y="1670941"/>
            <a:ext cx="5555412"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lumMod val="75000"/>
                    <a:lumOff val="25000"/>
                  </a:prstClr>
                </a:solidFill>
                <a:effectLst/>
                <a:uLnTx/>
                <a:uFillTx/>
                <a:latin typeface="+mn-lt"/>
                <a:ea typeface="+mn-ea"/>
                <a:cs typeface="+mn-cs"/>
              </a:rPr>
              <a:t>Hands-Free presentation scanning with proven XP performance in a flexible design that fits multiple workflows.</a:t>
            </a:r>
          </a:p>
        </p:txBody>
      </p:sp>
      <p:sp>
        <p:nvSpPr>
          <p:cNvPr id="53" name="TextBox 52"/>
          <p:cNvSpPr txBox="1"/>
          <p:nvPr/>
        </p:nvSpPr>
        <p:spPr>
          <a:xfrm>
            <a:off x="6567055" y="957472"/>
            <a:ext cx="5440218" cy="5709255"/>
          </a:xfrm>
          <a:prstGeom prst="rect">
            <a:avLst/>
          </a:prstGeom>
          <a:noFill/>
        </p:spPr>
        <p:txBody>
          <a:bodyPr wrap="square" bIns="0" rtlCol="0">
            <a:spAutoFit/>
          </a:bodyPr>
          <a:lstStyle/>
          <a:p>
            <a:pPr lvl="0" defTabSz="914400" eaLnBrk="1" fontAlgn="auto" hangingPunct="1">
              <a:spcBef>
                <a:spcPts val="0"/>
              </a:spcBef>
              <a:spcAft>
                <a:spcPts val="0"/>
              </a:spcAft>
              <a:defRPr/>
            </a:pPr>
            <a:r>
              <a:rPr lang="en-US" sz="1600" b="1" dirty="0"/>
              <a:t>Extreme (XP) Performance</a:t>
            </a:r>
          </a:p>
          <a:p>
            <a:pPr lvl="0" defTabSz="914400" eaLnBrk="1" fontAlgn="auto" hangingPunct="1">
              <a:spcBef>
                <a:spcPts val="0"/>
              </a:spcBef>
              <a:spcAft>
                <a:spcPts val="0"/>
              </a:spcAft>
              <a:defRPr/>
            </a:pPr>
            <a:r>
              <a:rPr lang="en-US" sz="1600" dirty="0"/>
              <a:t>Up to 20% faster scanning speed*, larger scanning sweet spot, and is backed by Honeywell’s proven XP technology.</a:t>
            </a:r>
            <a:endParaRPr lang="en-US" sz="1600" dirty="0">
              <a:cs typeface="Arial"/>
            </a:endParaRPr>
          </a:p>
          <a:p>
            <a:pPr lvl="0" defTabSz="914400" eaLnBrk="1" fontAlgn="auto" hangingPunct="1">
              <a:spcBef>
                <a:spcPts val="0"/>
              </a:spcBef>
              <a:spcAft>
                <a:spcPts val="0"/>
              </a:spcAft>
              <a:defRPr/>
            </a:pPr>
            <a:endParaRPr lang="en-US" sz="1600" dirty="0">
              <a:solidFill>
                <a:prstClr val="black">
                  <a:lumMod val="65000"/>
                  <a:lumOff val="35000"/>
                </a:prstClr>
              </a:solidFill>
            </a:endParaRPr>
          </a:p>
          <a:p>
            <a:pPr defTabSz="914400" eaLnBrk="1" fontAlgn="auto" hangingPunct="1">
              <a:spcBef>
                <a:spcPts val="0"/>
              </a:spcBef>
              <a:spcAft>
                <a:spcPts val="0"/>
              </a:spcAft>
              <a:defRPr/>
            </a:pPr>
            <a:r>
              <a:rPr lang="en-US" sz="1600" b="1" dirty="0"/>
              <a:t>Modern and Compact Design</a:t>
            </a:r>
            <a:endParaRPr lang="en-US" sz="1600" b="1" dirty="0">
              <a:cs typeface="Arial"/>
            </a:endParaRPr>
          </a:p>
          <a:p>
            <a:pPr defTabSz="914400" eaLnBrk="1" fontAlgn="auto" hangingPunct="1">
              <a:spcBef>
                <a:spcPts val="0"/>
              </a:spcBef>
              <a:spcAft>
                <a:spcPts val="0"/>
              </a:spcAft>
              <a:defRPr/>
            </a:pPr>
            <a:r>
              <a:rPr lang="en-US" sz="1600" dirty="0"/>
              <a:t>Modern aesthetics in a compact design with a small footprint.  Easy to clean, disinfectant-ready plastic housing with an IP52 rating.</a:t>
            </a:r>
            <a:endParaRPr lang="en-US" sz="1600" dirty="0">
              <a:cs typeface="Arial"/>
            </a:endParaRPr>
          </a:p>
          <a:p>
            <a:pPr lvl="0" defTabSz="914400" eaLnBrk="1" fontAlgn="auto" hangingPunct="1">
              <a:spcBef>
                <a:spcPts val="0"/>
              </a:spcBef>
              <a:spcAft>
                <a:spcPts val="0"/>
              </a:spcAft>
              <a:defRPr/>
            </a:pPr>
            <a:endParaRPr lang="en-US" sz="1600" b="1" dirty="0">
              <a:solidFill>
                <a:prstClr val="black">
                  <a:lumMod val="65000"/>
                  <a:lumOff val="35000"/>
                </a:prstClr>
              </a:solidFill>
            </a:endParaRPr>
          </a:p>
          <a:p>
            <a:pPr defTabSz="914400">
              <a:spcBef>
                <a:spcPts val="0"/>
              </a:spcBef>
              <a:spcAft>
                <a:spcPts val="0"/>
              </a:spcAft>
              <a:defRPr/>
            </a:pPr>
            <a:r>
              <a:rPr lang="en-US" sz="1600" b="1" dirty="0">
                <a:cs typeface="Arial"/>
              </a:rPr>
              <a:t>Intuitive Targeting + Feedback</a:t>
            </a:r>
            <a:endParaRPr lang="en-US" sz="1600" dirty="0">
              <a:cs typeface="Arial"/>
            </a:endParaRPr>
          </a:p>
          <a:p>
            <a:pPr defTabSz="914400">
              <a:spcBef>
                <a:spcPts val="0"/>
              </a:spcBef>
              <a:spcAft>
                <a:spcPts val="0"/>
              </a:spcAft>
              <a:defRPr/>
            </a:pPr>
            <a:r>
              <a:rPr lang="en-US" sz="1600" dirty="0">
                <a:cs typeface="Arial"/>
              </a:rPr>
              <a:t>360° tri-color LED light ring provides intuitive barcode targeting and scan status feedback for easy-to-use interactions.</a:t>
            </a:r>
            <a:endParaRPr lang="en-US" sz="1600" dirty="0"/>
          </a:p>
          <a:p>
            <a:pPr defTabSz="914400" eaLnBrk="1" fontAlgn="auto" hangingPunct="1">
              <a:spcBef>
                <a:spcPts val="0"/>
              </a:spcBef>
              <a:spcAft>
                <a:spcPts val="0"/>
              </a:spcAft>
              <a:defRPr/>
            </a:pPr>
            <a:endParaRPr lang="en-US" sz="1600" b="1" dirty="0">
              <a:cs typeface="Arial"/>
            </a:endParaRPr>
          </a:p>
          <a:p>
            <a:pPr defTabSz="914400" eaLnBrk="1" fontAlgn="auto" hangingPunct="1">
              <a:spcBef>
                <a:spcPts val="0"/>
              </a:spcBef>
              <a:spcAft>
                <a:spcPts val="0"/>
              </a:spcAft>
              <a:defRPr/>
            </a:pPr>
            <a:r>
              <a:rPr lang="en-US" sz="1600" b="1" dirty="0">
                <a:cs typeface="Arial"/>
              </a:rPr>
              <a:t>Flexible and Modular Design</a:t>
            </a:r>
          </a:p>
          <a:p>
            <a:pPr defTabSz="914400" eaLnBrk="1" fontAlgn="auto" hangingPunct="1">
              <a:spcBef>
                <a:spcPts val="0"/>
              </a:spcBef>
              <a:spcAft>
                <a:spcPts val="0"/>
              </a:spcAft>
              <a:defRPr/>
            </a:pPr>
            <a:r>
              <a:rPr lang="en-US" sz="1600" dirty="0"/>
              <a:t>Modular design with detachable stand that can adapt to specific workflow needs and easily integrate into almost any workflow with different accessories.</a:t>
            </a:r>
            <a:endParaRPr lang="en-US" sz="1600" dirty="0">
              <a:cs typeface="Arial"/>
            </a:endParaRPr>
          </a:p>
          <a:p>
            <a:pPr defTabSz="914400">
              <a:spcBef>
                <a:spcPts val="0"/>
              </a:spcBef>
              <a:spcAft>
                <a:spcPts val="0"/>
              </a:spcAft>
              <a:defRPr/>
            </a:pPr>
            <a:endParaRPr lang="en-US" sz="1600" dirty="0"/>
          </a:p>
          <a:p>
            <a:pPr defTabSz="914400" eaLnBrk="1" fontAlgn="auto" hangingPunct="1">
              <a:spcBef>
                <a:spcPts val="0"/>
              </a:spcBef>
              <a:spcAft>
                <a:spcPts val="0"/>
              </a:spcAft>
              <a:defRPr/>
            </a:pPr>
            <a:r>
              <a:rPr lang="en-US" sz="1600" b="1" dirty="0"/>
              <a:t>Smart Placement Accessories (coming soon)</a:t>
            </a:r>
            <a:endParaRPr lang="en-US" sz="1600" b="1" dirty="0">
              <a:cs typeface="Arial"/>
            </a:endParaRPr>
          </a:p>
          <a:p>
            <a:pPr lvl="0" defTabSz="914400" eaLnBrk="1" fontAlgn="auto" hangingPunct="1">
              <a:spcBef>
                <a:spcPts val="0"/>
              </a:spcBef>
              <a:spcAft>
                <a:spcPts val="0"/>
              </a:spcAft>
              <a:defRPr/>
            </a:pPr>
            <a:r>
              <a:rPr lang="en-US" sz="1600" dirty="0"/>
              <a:t>Replace the accessory, not the scanner to accommodate changes in workflow, POS design and technology needs.</a:t>
            </a:r>
          </a:p>
          <a:p>
            <a:pPr defTabSz="914400">
              <a:spcBef>
                <a:spcPts val="0"/>
              </a:spcBef>
              <a:spcAft>
                <a:spcPts val="0"/>
              </a:spcAft>
              <a:defRPr/>
            </a:pPr>
            <a:endParaRPr lang="en-US" sz="1600" dirty="0">
              <a:cs typeface="Arial"/>
            </a:endParaRPr>
          </a:p>
        </p:txBody>
      </p:sp>
      <p:sp>
        <p:nvSpPr>
          <p:cNvPr id="2" name="TextBox 1">
            <a:extLst>
              <a:ext uri="{FF2B5EF4-FFF2-40B4-BE49-F238E27FC236}">
                <a16:creationId xmlns:a16="http://schemas.microsoft.com/office/drawing/2014/main" id="{F446516C-8C15-4A35-A5C0-31D46014CE8A}"/>
              </a:ext>
            </a:extLst>
          </p:cNvPr>
          <p:cNvSpPr txBox="1"/>
          <p:nvPr/>
        </p:nvSpPr>
        <p:spPr>
          <a:xfrm>
            <a:off x="8780272" y="6714437"/>
            <a:ext cx="3160874" cy="20887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a:ea typeface="+mn-ea"/>
                <a:cs typeface="+mn-cs"/>
              </a:rPr>
              <a:t>*compared current Honeywell hands-free scanners</a:t>
            </a:r>
          </a:p>
        </p:txBody>
      </p:sp>
      <p:pic>
        <p:nvPicPr>
          <p:cNvPr id="4" name="Picture 3">
            <a:extLst>
              <a:ext uri="{FF2B5EF4-FFF2-40B4-BE49-F238E27FC236}">
                <a16:creationId xmlns:a16="http://schemas.microsoft.com/office/drawing/2014/main" id="{1C2C8962-7B8C-4377-B871-A60B8231F77B}"/>
              </a:ext>
            </a:extLst>
          </p:cNvPr>
          <p:cNvPicPr preferRelativeResize="0">
            <a:picLocks noChangeAspect="1"/>
          </p:cNvPicPr>
          <p:nvPr/>
        </p:nvPicPr>
        <p:blipFill>
          <a:blip r:embed="rId2"/>
          <a:stretch>
            <a:fillRect/>
          </a:stretch>
        </p:blipFill>
        <p:spPr>
          <a:xfrm>
            <a:off x="2076407" y="2606938"/>
            <a:ext cx="2049482" cy="3749040"/>
          </a:xfrm>
          <a:prstGeom prst="rect">
            <a:avLst/>
          </a:prstGeom>
        </p:spPr>
      </p:pic>
      <p:pic>
        <p:nvPicPr>
          <p:cNvPr id="9" name="Picture 2" descr="C:\Users\gio\Documents\KeyShot 9\Renderings\0118.411.png">
            <a:extLst>
              <a:ext uri="{FF2B5EF4-FFF2-40B4-BE49-F238E27FC236}">
                <a16:creationId xmlns:a16="http://schemas.microsoft.com/office/drawing/2014/main" id="{48992784-4BB4-451A-BE87-9D356D5B8CA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3268"/>
          <a:stretch/>
        </p:blipFill>
        <p:spPr bwMode="auto">
          <a:xfrm>
            <a:off x="5037071" y="2868446"/>
            <a:ext cx="1058929" cy="1121108"/>
          </a:xfrm>
          <a:prstGeom prst="rect">
            <a:avLst/>
          </a:prstGeom>
          <a:noFill/>
        </p:spPr>
      </p:pic>
      <p:pic>
        <p:nvPicPr>
          <p:cNvPr id="10" name="Picture 9" descr="A picture containing wall, indoor, dark&#10;&#10;Description automatically generated">
            <a:extLst>
              <a:ext uri="{FF2B5EF4-FFF2-40B4-BE49-F238E27FC236}">
                <a16:creationId xmlns:a16="http://schemas.microsoft.com/office/drawing/2014/main" id="{2EFE351B-14B8-4641-860D-84F5DD7FC63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69920" y="4067612"/>
            <a:ext cx="1058929" cy="1069344"/>
          </a:xfrm>
          <a:prstGeom prst="rect">
            <a:avLst/>
          </a:prstGeom>
        </p:spPr>
      </p:pic>
      <p:pic>
        <p:nvPicPr>
          <p:cNvPr id="11" name="Picture 10" descr="A picture containing indoor&#10;&#10;Description automatically generated">
            <a:extLst>
              <a:ext uri="{FF2B5EF4-FFF2-40B4-BE49-F238E27FC236}">
                <a16:creationId xmlns:a16="http://schemas.microsoft.com/office/drawing/2014/main" id="{E24C8FD9-0993-4F04-BEB2-BBA68FD4A19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48568" y="5078805"/>
            <a:ext cx="1101632" cy="1445290"/>
          </a:xfrm>
          <a:prstGeom prst="rect">
            <a:avLst/>
          </a:prstGeom>
        </p:spPr>
      </p:pic>
    </p:spTree>
    <p:extLst>
      <p:ext uri="{BB962C8B-B14F-4D97-AF65-F5344CB8AC3E}">
        <p14:creationId xmlns:p14="http://schemas.microsoft.com/office/powerpoint/2010/main" val="1060386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69540EE-0688-45D4-B7FE-42FE7BCBF9F1}"/>
              </a:ext>
            </a:extLst>
          </p:cNvPr>
          <p:cNvSpPr/>
          <p:nvPr/>
        </p:nvSpPr>
        <p:spPr>
          <a:xfrm>
            <a:off x="8370916" y="554932"/>
            <a:ext cx="3373408" cy="5671301"/>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err="1">
              <a:solidFill>
                <a:schemeClr val="tx1"/>
              </a:solidFill>
            </a:endParaRPr>
          </a:p>
        </p:txBody>
      </p:sp>
      <p:graphicFrame>
        <p:nvGraphicFramePr>
          <p:cNvPr id="7" name="Object 6" hidden="1">
            <a:extLst>
              <a:ext uri="{FF2B5EF4-FFF2-40B4-BE49-F238E27FC236}">
                <a16:creationId xmlns:a16="http://schemas.microsoft.com/office/drawing/2014/main" id="{62D99C13-2B5B-4B0D-B414-CBCCA97E723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682" name="think-cell Slide" r:id="rId5" imgW="347" imgH="348" progId="TCLayout.ActiveDocument.1">
                  <p:embed/>
                </p:oleObj>
              </mc:Choice>
              <mc:Fallback>
                <p:oleObj name="think-cell Slide" r:id="rId5" imgW="347" imgH="348" progId="TCLayout.ActiveDocument.1">
                  <p:embed/>
                  <p:pic>
                    <p:nvPicPr>
                      <p:cNvPr id="7" name="Object 6" hidden="1">
                        <a:extLst>
                          <a:ext uri="{FF2B5EF4-FFF2-40B4-BE49-F238E27FC236}">
                            <a16:creationId xmlns:a16="http://schemas.microsoft.com/office/drawing/2014/main" id="{62D99C13-2B5B-4B0D-B414-CBCCA97E723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50AA4D38-7545-450E-ABE2-1E6AAC56DAFD}"/>
              </a:ext>
            </a:extLst>
          </p:cNvPr>
          <p:cNvSpPr/>
          <p:nvPr>
            <p:custDataLst>
              <p:tags r:id="rId3"/>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320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8" name="Title 7">
            <a:extLst>
              <a:ext uri="{FF2B5EF4-FFF2-40B4-BE49-F238E27FC236}">
                <a16:creationId xmlns:a16="http://schemas.microsoft.com/office/drawing/2014/main" id="{A9FB07E5-EBEE-4F05-BC8D-05A647F5B11F}"/>
              </a:ext>
            </a:extLst>
          </p:cNvPr>
          <p:cNvSpPr>
            <a:spLocks noGrp="1"/>
          </p:cNvSpPr>
          <p:nvPr>
            <p:ph type="title"/>
          </p:nvPr>
        </p:nvSpPr>
        <p:spPr>
          <a:xfrm>
            <a:off x="329044" y="308957"/>
            <a:ext cx="11201401" cy="419100"/>
          </a:xfrm>
        </p:spPr>
        <p:txBody>
          <a:bodyPr/>
          <a:lstStyle/>
          <a:p>
            <a:r>
              <a:rPr lang="en-US" dirty="0"/>
              <a:t>Genesis xp 7680g</a:t>
            </a:r>
          </a:p>
        </p:txBody>
      </p:sp>
      <p:sp>
        <p:nvSpPr>
          <p:cNvPr id="4" name="Slide Number Placeholder 3">
            <a:extLst>
              <a:ext uri="{FF2B5EF4-FFF2-40B4-BE49-F238E27FC236}">
                <a16:creationId xmlns:a16="http://schemas.microsoft.com/office/drawing/2014/main" id="{AB397A8F-FE40-4889-B12E-1C18E4A347B9}"/>
              </a:ext>
            </a:extLst>
          </p:cNvPr>
          <p:cNvSpPr>
            <a:spLocks noGrp="1"/>
          </p:cNvSpPr>
          <p:nvPr>
            <p:ph type="sldNum" sz="quarter" idx="12"/>
          </p:nvPr>
        </p:nvSpPr>
        <p:spPr/>
        <p:txBody>
          <a:bodyPr/>
          <a:lstStyle/>
          <a:p>
            <a:fld id="{7B94EC18-1D2B-4535-B738-0E53AFE26620}" type="slidenum">
              <a:rPr lang="en-US" smtClean="0"/>
              <a:t>5</a:t>
            </a:fld>
            <a:endParaRPr lang="en-US"/>
          </a:p>
        </p:txBody>
      </p:sp>
      <p:sp>
        <p:nvSpPr>
          <p:cNvPr id="10" name="Text Placeholder 8">
            <a:extLst>
              <a:ext uri="{FF2B5EF4-FFF2-40B4-BE49-F238E27FC236}">
                <a16:creationId xmlns:a16="http://schemas.microsoft.com/office/drawing/2014/main" id="{508FD4AA-95A4-4573-A9A9-4675821EB516}"/>
              </a:ext>
            </a:extLst>
          </p:cNvPr>
          <p:cNvSpPr txBox="1">
            <a:spLocks/>
          </p:cNvSpPr>
          <p:nvPr/>
        </p:nvSpPr>
        <p:spPr>
          <a:xfrm>
            <a:off x="554389" y="1159364"/>
            <a:ext cx="4158919" cy="1513308"/>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200" cap="all" dirty="0">
                <a:ea typeface="+mn-lt"/>
                <a:cs typeface="+mn-lt"/>
              </a:rPr>
              <a:t>Hands-free presentation scanning with proven XP performance in a flexible design that fits multiple workflows</a:t>
            </a:r>
            <a:endParaRPr lang="en-US" sz="1200" cap="all" dirty="0"/>
          </a:p>
          <a:p>
            <a:endParaRPr lang="en-US" dirty="0"/>
          </a:p>
        </p:txBody>
      </p:sp>
      <p:sp>
        <p:nvSpPr>
          <p:cNvPr id="11" name="Text Placeholder 9">
            <a:extLst>
              <a:ext uri="{FF2B5EF4-FFF2-40B4-BE49-F238E27FC236}">
                <a16:creationId xmlns:a16="http://schemas.microsoft.com/office/drawing/2014/main" id="{FF8936E6-4D28-4596-A20C-79A473401A80}"/>
              </a:ext>
            </a:extLst>
          </p:cNvPr>
          <p:cNvSpPr txBox="1">
            <a:spLocks/>
          </p:cNvSpPr>
          <p:nvPr/>
        </p:nvSpPr>
        <p:spPr>
          <a:xfrm>
            <a:off x="391886" y="3975365"/>
            <a:ext cx="2357664" cy="1905000"/>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accent1"/>
              </a:buClr>
              <a:buFont typeface="Arial" panose="020B0604020202020204" pitchFamily="34" charset="0"/>
              <a:buChar char="•"/>
            </a:pPr>
            <a:r>
              <a:rPr lang="en-US" sz="1100" b="0" dirty="0"/>
              <a:t>XP Generation Scan Performance</a:t>
            </a:r>
          </a:p>
          <a:p>
            <a:pPr marL="285750" indent="-285750">
              <a:buClr>
                <a:schemeClr val="accent1"/>
              </a:buClr>
              <a:buFont typeface="Arial" panose="020B0604020202020204" pitchFamily="34" charset="0"/>
              <a:buChar char="•"/>
            </a:pPr>
            <a:r>
              <a:rPr lang="en-US" sz="1100" b="0" dirty="0"/>
              <a:t>Modern design with clean lines and small footprint</a:t>
            </a:r>
          </a:p>
          <a:p>
            <a:pPr marL="285750" indent="-285750">
              <a:buClr>
                <a:schemeClr val="accent1"/>
              </a:buClr>
              <a:buFont typeface="Arial" panose="020B0604020202020204" pitchFamily="34" charset="0"/>
              <a:buChar char="•"/>
            </a:pPr>
            <a:r>
              <a:rPr lang="en-US" sz="1100" b="0" dirty="0"/>
              <a:t>360° Color LED Ring</a:t>
            </a:r>
          </a:p>
          <a:p>
            <a:pPr marL="285750" indent="-285750">
              <a:buClr>
                <a:schemeClr val="accent1"/>
              </a:buClr>
              <a:buFont typeface="Arial" panose="020B0604020202020204" pitchFamily="34" charset="0"/>
              <a:buChar char="•"/>
            </a:pPr>
            <a:r>
              <a:rPr lang="en-US" sz="1100" b="0" dirty="0"/>
              <a:t>Warm, white illumination and IR Detect with Full-Off capability</a:t>
            </a:r>
          </a:p>
          <a:p>
            <a:pPr marL="285750" indent="-285750">
              <a:buClr>
                <a:schemeClr val="accent1"/>
              </a:buClr>
              <a:buFont typeface="Arial" panose="020B0604020202020204" pitchFamily="34" charset="0"/>
              <a:buChar char="•"/>
            </a:pPr>
            <a:r>
              <a:rPr lang="en-US" sz="1100" b="0" dirty="0"/>
              <a:t>Future accessories for a multitude of placement options</a:t>
            </a:r>
          </a:p>
        </p:txBody>
      </p:sp>
      <p:sp>
        <p:nvSpPr>
          <p:cNvPr id="12" name="Text Placeholder 10">
            <a:extLst>
              <a:ext uri="{FF2B5EF4-FFF2-40B4-BE49-F238E27FC236}">
                <a16:creationId xmlns:a16="http://schemas.microsoft.com/office/drawing/2014/main" id="{C667E514-4EA5-4A46-BFF2-50B0D2D4BA70}"/>
              </a:ext>
            </a:extLst>
          </p:cNvPr>
          <p:cNvSpPr txBox="1">
            <a:spLocks/>
          </p:cNvSpPr>
          <p:nvPr/>
        </p:nvSpPr>
        <p:spPr>
          <a:xfrm>
            <a:off x="3181530" y="3975365"/>
            <a:ext cx="2195160" cy="2167740"/>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Clr>
                <a:schemeClr val="accent1"/>
              </a:buClr>
              <a:buFont typeface="Arial" panose="020B0604020202020204" pitchFamily="34" charset="0"/>
              <a:buChar char="•"/>
            </a:pPr>
            <a:r>
              <a:rPr lang="en-US" sz="1100" b="0"/>
              <a:t>Increases customer productivity and better user experience</a:t>
            </a:r>
          </a:p>
          <a:p>
            <a:pPr marL="171450" indent="-171450">
              <a:buClr>
                <a:schemeClr val="accent1"/>
              </a:buClr>
              <a:buFont typeface="Arial" panose="020B0604020202020204" pitchFamily="34" charset="0"/>
              <a:buChar char="•"/>
            </a:pPr>
            <a:r>
              <a:rPr lang="en-US" sz="1100" b="0"/>
              <a:t>Impactful customer experience for contemporary retail </a:t>
            </a:r>
          </a:p>
          <a:p>
            <a:pPr marL="171450" indent="-171450">
              <a:buClr>
                <a:schemeClr val="accent1"/>
              </a:buClr>
              <a:buFont typeface="Arial" panose="020B0604020202020204" pitchFamily="34" charset="0"/>
              <a:buChar char="•"/>
            </a:pPr>
            <a:r>
              <a:rPr lang="en-US" sz="1100" b="0"/>
              <a:t>Intuitive and easy to use</a:t>
            </a:r>
          </a:p>
          <a:p>
            <a:pPr marL="171450" indent="-171450">
              <a:buClr>
                <a:schemeClr val="accent1"/>
              </a:buClr>
              <a:buFont typeface="Arial" panose="020B0604020202020204" pitchFamily="34" charset="0"/>
              <a:buChar char="•"/>
            </a:pPr>
            <a:r>
              <a:rPr lang="en-US" sz="1100" b="0"/>
              <a:t>Scanner is not a distraction to the consumer experience</a:t>
            </a:r>
          </a:p>
          <a:p>
            <a:pPr marL="171450" indent="-171450">
              <a:buClr>
                <a:schemeClr val="accent1"/>
              </a:buClr>
              <a:buFont typeface="Arial" panose="020B0604020202020204" pitchFamily="34" charset="0"/>
              <a:buChar char="•"/>
            </a:pPr>
            <a:r>
              <a:rPr lang="en-US" sz="1100" b="0"/>
              <a:t>Flexibility to adapt to the customer’s needs over time</a:t>
            </a:r>
          </a:p>
        </p:txBody>
      </p:sp>
      <p:sp>
        <p:nvSpPr>
          <p:cNvPr id="13" name="Text Placeholder 11">
            <a:extLst>
              <a:ext uri="{FF2B5EF4-FFF2-40B4-BE49-F238E27FC236}">
                <a16:creationId xmlns:a16="http://schemas.microsoft.com/office/drawing/2014/main" id="{7AC99792-C4BC-4854-BD19-00F216B378E1}"/>
              </a:ext>
            </a:extLst>
          </p:cNvPr>
          <p:cNvSpPr txBox="1">
            <a:spLocks/>
          </p:cNvSpPr>
          <p:nvPr/>
        </p:nvSpPr>
        <p:spPr>
          <a:xfrm>
            <a:off x="5808670" y="3975365"/>
            <a:ext cx="2195160" cy="1905000"/>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Clr>
                <a:schemeClr val="accent1"/>
              </a:buClr>
              <a:buFont typeface="Arial" panose="020B0604020202020204" pitchFamily="34" charset="0"/>
              <a:buChar char="•"/>
            </a:pPr>
            <a:r>
              <a:rPr lang="en-US" sz="1100" b="0"/>
              <a:t>Slow scanning or repeat scans</a:t>
            </a:r>
          </a:p>
          <a:p>
            <a:pPr marL="171450" indent="-171450">
              <a:buClr>
                <a:schemeClr val="accent1"/>
              </a:buClr>
              <a:buFont typeface="Arial" panose="020B0604020202020204" pitchFamily="34" charset="0"/>
              <a:buChar char="•"/>
            </a:pPr>
            <a:r>
              <a:rPr lang="en-US" sz="1100" b="0"/>
              <a:t>Scanner doesn’t fit retail image</a:t>
            </a:r>
          </a:p>
          <a:p>
            <a:pPr marL="171450" indent="-171450">
              <a:buClr>
                <a:schemeClr val="accent1"/>
              </a:buClr>
              <a:buFont typeface="Arial" panose="020B0604020202020204" pitchFamily="34" charset="0"/>
              <a:buChar char="•"/>
            </a:pPr>
            <a:r>
              <a:rPr lang="en-US" sz="1100" b="0"/>
              <a:t>Too much counter space</a:t>
            </a:r>
          </a:p>
          <a:p>
            <a:pPr marL="171450" indent="-171450">
              <a:buClr>
                <a:schemeClr val="accent1"/>
              </a:buClr>
              <a:buFont typeface="Arial" panose="020B0604020202020204" pitchFamily="34" charset="0"/>
              <a:buChar char="•"/>
            </a:pPr>
            <a:r>
              <a:rPr lang="en-US" sz="1100" b="0"/>
              <a:t>Reduce customer frustration</a:t>
            </a:r>
          </a:p>
          <a:p>
            <a:pPr marL="171450" indent="-171450">
              <a:buClr>
                <a:schemeClr val="accent1"/>
              </a:buClr>
              <a:buFont typeface="Arial" panose="020B0604020202020204" pitchFamily="34" charset="0"/>
              <a:buChar char="•"/>
            </a:pPr>
            <a:r>
              <a:rPr lang="en-US" sz="1100" b="0"/>
              <a:t>Avoid red illumination and illumination off when not in use</a:t>
            </a:r>
          </a:p>
          <a:p>
            <a:pPr marL="171450" indent="-171450">
              <a:buClr>
                <a:schemeClr val="accent1"/>
              </a:buClr>
              <a:buFont typeface="Arial" panose="020B0604020202020204" pitchFamily="34" charset="0"/>
              <a:buChar char="•"/>
            </a:pPr>
            <a:r>
              <a:rPr lang="en-US" sz="1100" b="0"/>
              <a:t>Counter-top placement is the only option</a:t>
            </a:r>
          </a:p>
          <a:p>
            <a:endParaRPr lang="en-US"/>
          </a:p>
        </p:txBody>
      </p:sp>
      <p:cxnSp>
        <p:nvCxnSpPr>
          <p:cNvPr id="5" name="Straight Connector 4">
            <a:extLst>
              <a:ext uri="{FF2B5EF4-FFF2-40B4-BE49-F238E27FC236}">
                <a16:creationId xmlns:a16="http://schemas.microsoft.com/office/drawing/2014/main" id="{25453D63-549C-4F63-B213-BCA0DFB0A204}"/>
              </a:ext>
            </a:extLst>
          </p:cNvPr>
          <p:cNvCxnSpPr/>
          <p:nvPr/>
        </p:nvCxnSpPr>
        <p:spPr>
          <a:xfrm>
            <a:off x="2967644" y="3346818"/>
            <a:ext cx="0" cy="3020731"/>
          </a:xfrm>
          <a:prstGeom prst="line">
            <a:avLst/>
          </a:prstGeom>
          <a:ln w="9525">
            <a:solidFill>
              <a:srgbClr val="DC202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3272867-B0A2-4E73-B72C-FF038B0F3E94}"/>
              </a:ext>
            </a:extLst>
          </p:cNvPr>
          <p:cNvCxnSpPr/>
          <p:nvPr/>
        </p:nvCxnSpPr>
        <p:spPr>
          <a:xfrm>
            <a:off x="5547360" y="3274774"/>
            <a:ext cx="0" cy="3020731"/>
          </a:xfrm>
          <a:prstGeom prst="line">
            <a:avLst/>
          </a:prstGeom>
          <a:ln w="9525">
            <a:solidFill>
              <a:srgbClr val="DC202E"/>
            </a:solidFill>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556548D9-045F-4FE5-9024-4975E5AB1393}"/>
              </a:ext>
            </a:extLst>
          </p:cNvPr>
          <p:cNvSpPr txBox="1">
            <a:spLocks/>
          </p:cNvSpPr>
          <p:nvPr/>
        </p:nvSpPr>
        <p:spPr>
          <a:xfrm>
            <a:off x="8541385" y="650599"/>
            <a:ext cx="2846387" cy="266161"/>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1400" cap="all">
                <a:solidFill>
                  <a:prstClr val="white"/>
                </a:solidFill>
                <a:latin typeface="Arial Black"/>
              </a:rPr>
              <a:t>Target Market</a:t>
            </a:r>
          </a:p>
        </p:txBody>
      </p:sp>
      <p:sp>
        <p:nvSpPr>
          <p:cNvPr id="19" name="Text Placeholder 4">
            <a:extLst>
              <a:ext uri="{FF2B5EF4-FFF2-40B4-BE49-F238E27FC236}">
                <a16:creationId xmlns:a16="http://schemas.microsoft.com/office/drawing/2014/main" id="{E5581800-3E0D-4407-B442-7FA64AA12D18}"/>
              </a:ext>
            </a:extLst>
          </p:cNvPr>
          <p:cNvSpPr txBox="1">
            <a:spLocks/>
          </p:cNvSpPr>
          <p:nvPr/>
        </p:nvSpPr>
        <p:spPr>
          <a:xfrm>
            <a:off x="8541386" y="3656455"/>
            <a:ext cx="2846387" cy="235043"/>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1400" cap="all">
                <a:solidFill>
                  <a:prstClr val="white"/>
                </a:solidFill>
                <a:latin typeface="Arial Black"/>
              </a:rPr>
              <a:t>Verticals and applications</a:t>
            </a:r>
          </a:p>
        </p:txBody>
      </p:sp>
      <p:sp>
        <p:nvSpPr>
          <p:cNvPr id="20" name="Text Placeholder 5">
            <a:extLst>
              <a:ext uri="{FF2B5EF4-FFF2-40B4-BE49-F238E27FC236}">
                <a16:creationId xmlns:a16="http://schemas.microsoft.com/office/drawing/2014/main" id="{6D6DE29A-80B5-46FF-86BA-BE3F3DC0F185}"/>
              </a:ext>
            </a:extLst>
          </p:cNvPr>
          <p:cNvSpPr txBox="1">
            <a:spLocks/>
          </p:cNvSpPr>
          <p:nvPr/>
        </p:nvSpPr>
        <p:spPr>
          <a:xfrm>
            <a:off x="8566754" y="955540"/>
            <a:ext cx="2846387" cy="1323592"/>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1300" b="0">
                <a:solidFill>
                  <a:prstClr val="white"/>
                </a:solidFill>
              </a:rPr>
              <a:t>Presentation, counter-top or fixed mount applications requiring a large scanning target area, a high level of snappiness and relatively high motion tolerance</a:t>
            </a:r>
          </a:p>
          <a:p>
            <a:pPr lvl="0"/>
            <a:endParaRPr lang="en-US" sz="1300" b="0">
              <a:solidFill>
                <a:prstClr val="white"/>
              </a:solidFill>
            </a:endParaRPr>
          </a:p>
          <a:p>
            <a:pPr lvl="0"/>
            <a:r>
              <a:rPr lang="en-US" sz="1300" b="0">
                <a:solidFill>
                  <a:prstClr val="white"/>
                </a:solidFill>
              </a:rPr>
              <a:t>Contemporary retail environments demanding impactful customer experience and a scanner that is intuitive and pleasing to use</a:t>
            </a:r>
          </a:p>
          <a:p>
            <a:pPr>
              <a:lnSpc>
                <a:spcPts val="1440"/>
              </a:lnSpc>
            </a:pPr>
            <a:endParaRPr lang="en-US" sz="1200">
              <a:solidFill>
                <a:schemeClr val="bg1"/>
              </a:solidFill>
            </a:endParaRPr>
          </a:p>
        </p:txBody>
      </p:sp>
      <p:sp>
        <p:nvSpPr>
          <p:cNvPr id="21" name="Text Placeholder 7">
            <a:extLst>
              <a:ext uri="{FF2B5EF4-FFF2-40B4-BE49-F238E27FC236}">
                <a16:creationId xmlns:a16="http://schemas.microsoft.com/office/drawing/2014/main" id="{9C4D0188-F037-4959-B24A-154A29227F93}"/>
              </a:ext>
            </a:extLst>
          </p:cNvPr>
          <p:cNvSpPr txBox="1">
            <a:spLocks/>
          </p:cNvSpPr>
          <p:nvPr/>
        </p:nvSpPr>
        <p:spPr>
          <a:xfrm>
            <a:off x="8600797" y="4197927"/>
            <a:ext cx="2846387" cy="1604356"/>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1200" b="0">
                <a:solidFill>
                  <a:prstClr val="white"/>
                </a:solidFill>
              </a:rPr>
              <a:t>Boutique Retail</a:t>
            </a:r>
          </a:p>
          <a:p>
            <a:pPr lvl="0"/>
            <a:r>
              <a:rPr lang="en-US" sz="1200" b="0">
                <a:solidFill>
                  <a:prstClr val="white"/>
                </a:solidFill>
              </a:rPr>
              <a:t>Fast Food</a:t>
            </a:r>
          </a:p>
          <a:p>
            <a:pPr lvl="0"/>
            <a:r>
              <a:rPr lang="en-US" sz="1200" b="0">
                <a:solidFill>
                  <a:prstClr val="white"/>
                </a:solidFill>
              </a:rPr>
              <a:t>Convenience Stores and Gas Stations</a:t>
            </a:r>
          </a:p>
          <a:p>
            <a:pPr lvl="0"/>
            <a:r>
              <a:rPr lang="en-US" sz="1200" b="0">
                <a:solidFill>
                  <a:prstClr val="white"/>
                </a:solidFill>
              </a:rPr>
              <a:t>Mobile Payment</a:t>
            </a:r>
          </a:p>
          <a:p>
            <a:pPr lvl="0"/>
            <a:r>
              <a:rPr lang="en-US" sz="1200" b="0">
                <a:solidFill>
                  <a:prstClr val="white"/>
                </a:solidFill>
              </a:rPr>
              <a:t>Customer Loyalty Programs</a:t>
            </a:r>
          </a:p>
          <a:p>
            <a:pPr lvl="0"/>
            <a:r>
              <a:rPr lang="en-US" sz="1200" b="0">
                <a:solidFill>
                  <a:prstClr val="white"/>
                </a:solidFill>
              </a:rPr>
              <a:t>Driver’s License Data Collection</a:t>
            </a:r>
          </a:p>
          <a:p>
            <a:endParaRPr lang="en-US"/>
          </a:p>
        </p:txBody>
      </p:sp>
      <p:pic>
        <p:nvPicPr>
          <p:cNvPr id="23" name="Picture 22">
            <a:extLst>
              <a:ext uri="{FF2B5EF4-FFF2-40B4-BE49-F238E27FC236}">
                <a16:creationId xmlns:a16="http://schemas.microsoft.com/office/drawing/2014/main" id="{2352EB30-74BF-4667-AE08-3CA7D15A3584}"/>
              </a:ext>
            </a:extLst>
          </p:cNvPr>
          <p:cNvPicPr preferRelativeResize="0">
            <a:picLocks noChangeAspect="1"/>
          </p:cNvPicPr>
          <p:nvPr/>
        </p:nvPicPr>
        <p:blipFill>
          <a:blip r:embed="rId7"/>
          <a:stretch>
            <a:fillRect/>
          </a:stretch>
        </p:blipFill>
        <p:spPr>
          <a:xfrm>
            <a:off x="4925120" y="894927"/>
            <a:ext cx="1108849" cy="2028376"/>
          </a:xfrm>
          <a:prstGeom prst="rect">
            <a:avLst/>
          </a:prstGeom>
        </p:spPr>
      </p:pic>
      <p:pic>
        <p:nvPicPr>
          <p:cNvPr id="24" name="Picture 23" descr="A picture containing indoor, remote, dark, black&#10;&#10;Description automatically generated">
            <a:extLst>
              <a:ext uri="{FF2B5EF4-FFF2-40B4-BE49-F238E27FC236}">
                <a16:creationId xmlns:a16="http://schemas.microsoft.com/office/drawing/2014/main" id="{2857B2D1-A883-402E-8595-C48A05BA5A1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093889" y="1827568"/>
            <a:ext cx="630183" cy="1073184"/>
          </a:xfrm>
          <a:prstGeom prst="rect">
            <a:avLst/>
          </a:prstGeom>
        </p:spPr>
      </p:pic>
      <p:pic>
        <p:nvPicPr>
          <p:cNvPr id="25" name="Picture 24" descr="A picture containing indoor, remote, dark, light&#10;&#10;Description automatically generated">
            <a:extLst>
              <a:ext uri="{FF2B5EF4-FFF2-40B4-BE49-F238E27FC236}">
                <a16:creationId xmlns:a16="http://schemas.microsoft.com/office/drawing/2014/main" id="{3C64D6DD-DF9F-41C9-873E-C805580C30F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308429" y="1827567"/>
            <a:ext cx="645151" cy="1073185"/>
          </a:xfrm>
          <a:prstGeom prst="rect">
            <a:avLst/>
          </a:prstGeom>
        </p:spPr>
      </p:pic>
      <p:pic>
        <p:nvPicPr>
          <p:cNvPr id="26" name="Picture 25">
            <a:extLst>
              <a:ext uri="{FF2B5EF4-FFF2-40B4-BE49-F238E27FC236}">
                <a16:creationId xmlns:a16="http://schemas.microsoft.com/office/drawing/2014/main" id="{1964F7F1-1736-4B78-B7E7-985183CEAA9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6763829" y="791894"/>
            <a:ext cx="645151" cy="1073185"/>
          </a:xfrm>
          <a:prstGeom prst="rect">
            <a:avLst/>
          </a:prstGeom>
        </p:spPr>
      </p:pic>
      <p:pic>
        <p:nvPicPr>
          <p:cNvPr id="27" name="Graphic 26" descr="Checklist">
            <a:extLst>
              <a:ext uri="{FF2B5EF4-FFF2-40B4-BE49-F238E27FC236}">
                <a16:creationId xmlns:a16="http://schemas.microsoft.com/office/drawing/2014/main" id="{98C1D204-5820-4C28-BE83-9D1673EF5F20}"/>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51206" y="3107316"/>
            <a:ext cx="694728" cy="694728"/>
          </a:xfrm>
          <a:prstGeom prst="rect">
            <a:avLst/>
          </a:prstGeom>
        </p:spPr>
      </p:pic>
      <p:pic>
        <p:nvPicPr>
          <p:cNvPr id="28" name="Picture 27">
            <a:extLst>
              <a:ext uri="{FF2B5EF4-FFF2-40B4-BE49-F238E27FC236}">
                <a16:creationId xmlns:a16="http://schemas.microsoft.com/office/drawing/2014/main" id="{C0AA9EE9-7FD3-4C69-8C59-79D641D20846}"/>
              </a:ext>
            </a:extLst>
          </p:cNvPr>
          <p:cNvPicPr>
            <a:picLocks noChangeAspect="1"/>
          </p:cNvPicPr>
          <p:nvPr/>
        </p:nvPicPr>
        <p:blipFill>
          <a:blip r:embed="rId13"/>
          <a:stretch>
            <a:fillRect/>
          </a:stretch>
        </p:blipFill>
        <p:spPr>
          <a:xfrm rot="19868588">
            <a:off x="3117368" y="3296882"/>
            <a:ext cx="647807" cy="480767"/>
          </a:xfrm>
          <a:prstGeom prst="rect">
            <a:avLst/>
          </a:prstGeom>
        </p:spPr>
      </p:pic>
      <p:pic>
        <p:nvPicPr>
          <p:cNvPr id="29" name="Picture 28">
            <a:extLst>
              <a:ext uri="{FF2B5EF4-FFF2-40B4-BE49-F238E27FC236}">
                <a16:creationId xmlns:a16="http://schemas.microsoft.com/office/drawing/2014/main" id="{949338F8-C5F7-4126-A239-453151D1E80B}"/>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834105" y="3153079"/>
            <a:ext cx="603645" cy="634311"/>
          </a:xfrm>
          <a:prstGeom prst="rect">
            <a:avLst/>
          </a:prstGeom>
        </p:spPr>
      </p:pic>
      <p:sp>
        <p:nvSpPr>
          <p:cNvPr id="30" name="TextBox 29">
            <a:extLst>
              <a:ext uri="{FF2B5EF4-FFF2-40B4-BE49-F238E27FC236}">
                <a16:creationId xmlns:a16="http://schemas.microsoft.com/office/drawing/2014/main" id="{24342904-FC0D-4C1D-8363-4A69038D2577}"/>
              </a:ext>
            </a:extLst>
          </p:cNvPr>
          <p:cNvSpPr txBox="1"/>
          <p:nvPr/>
        </p:nvSpPr>
        <p:spPr>
          <a:xfrm>
            <a:off x="1229701" y="3153079"/>
            <a:ext cx="1085371" cy="246221"/>
          </a:xfrm>
          <a:prstGeom prst="rect">
            <a:avLst/>
          </a:prstGeom>
          <a:noFill/>
        </p:spPr>
        <p:txBody>
          <a:bodyPr wrap="square" lIns="0" tIns="0" rIns="0" bIns="0" rtlCol="0">
            <a:spAutoFit/>
          </a:bodyPr>
          <a:lstStyle/>
          <a:p>
            <a:pPr algn="l"/>
            <a:r>
              <a:rPr lang="en-US" sz="1600" b="1" i="0" cap="all" baseline="0">
                <a:solidFill>
                  <a:schemeClr val="accent1"/>
                </a:solidFill>
                <a:latin typeface="+mj-lt"/>
              </a:rPr>
              <a:t>Feature</a:t>
            </a:r>
          </a:p>
        </p:txBody>
      </p:sp>
      <p:sp>
        <p:nvSpPr>
          <p:cNvPr id="31" name="TextBox 30">
            <a:extLst>
              <a:ext uri="{FF2B5EF4-FFF2-40B4-BE49-F238E27FC236}">
                <a16:creationId xmlns:a16="http://schemas.microsoft.com/office/drawing/2014/main" id="{49FED489-FAAE-4BCC-836B-B3E3C8D68309}"/>
              </a:ext>
            </a:extLst>
          </p:cNvPr>
          <p:cNvSpPr txBox="1"/>
          <p:nvPr/>
        </p:nvSpPr>
        <p:spPr>
          <a:xfrm>
            <a:off x="4073594" y="3175938"/>
            <a:ext cx="1267966" cy="492443"/>
          </a:xfrm>
          <a:prstGeom prst="rect">
            <a:avLst/>
          </a:prstGeom>
          <a:noFill/>
        </p:spPr>
        <p:txBody>
          <a:bodyPr wrap="square" lIns="0" tIns="0" rIns="0" bIns="0" rtlCol="0">
            <a:spAutoFit/>
          </a:bodyPr>
          <a:lstStyle/>
          <a:p>
            <a:pPr algn="l"/>
            <a:r>
              <a:rPr lang="en-US" sz="1600" b="1" i="0" cap="all" baseline="0">
                <a:solidFill>
                  <a:schemeClr val="accent1"/>
                </a:solidFill>
                <a:latin typeface="+mj-lt"/>
              </a:rPr>
              <a:t>Key messages</a:t>
            </a:r>
          </a:p>
        </p:txBody>
      </p:sp>
      <p:sp>
        <p:nvSpPr>
          <p:cNvPr id="32" name="TextBox 31">
            <a:extLst>
              <a:ext uri="{FF2B5EF4-FFF2-40B4-BE49-F238E27FC236}">
                <a16:creationId xmlns:a16="http://schemas.microsoft.com/office/drawing/2014/main" id="{6C48370D-00D9-41A8-B5F5-9A3756376D44}"/>
              </a:ext>
            </a:extLst>
          </p:cNvPr>
          <p:cNvSpPr txBox="1"/>
          <p:nvPr/>
        </p:nvSpPr>
        <p:spPr>
          <a:xfrm>
            <a:off x="6738486" y="3123287"/>
            <a:ext cx="1267966" cy="492443"/>
          </a:xfrm>
          <a:prstGeom prst="rect">
            <a:avLst/>
          </a:prstGeom>
          <a:noFill/>
        </p:spPr>
        <p:txBody>
          <a:bodyPr wrap="square" lIns="0" tIns="0" rIns="0" bIns="0" rtlCol="0">
            <a:spAutoFit/>
          </a:bodyPr>
          <a:lstStyle/>
          <a:p>
            <a:pPr algn="l"/>
            <a:r>
              <a:rPr lang="en-US" sz="1600" b="1" i="0" cap="all" baseline="0">
                <a:solidFill>
                  <a:schemeClr val="accent1"/>
                </a:solidFill>
                <a:latin typeface="+mj-lt"/>
              </a:rPr>
              <a:t>Pain</a:t>
            </a:r>
          </a:p>
          <a:p>
            <a:pPr algn="l"/>
            <a:r>
              <a:rPr lang="en-US" sz="1600" b="1" i="0" cap="all" baseline="0">
                <a:solidFill>
                  <a:schemeClr val="accent1"/>
                </a:solidFill>
                <a:latin typeface="+mj-lt"/>
              </a:rPr>
              <a:t>points</a:t>
            </a:r>
          </a:p>
        </p:txBody>
      </p:sp>
    </p:spTree>
    <p:extLst>
      <p:ext uri="{BB962C8B-B14F-4D97-AF65-F5344CB8AC3E}">
        <p14:creationId xmlns:p14="http://schemas.microsoft.com/office/powerpoint/2010/main" val="3591859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90FC7BA-7BF7-45CC-8F85-E2C973156AB3}"/>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706" name="think-cell Slide" r:id="rId5" imgW="347" imgH="348" progId="TCLayout.ActiveDocument.1">
                  <p:embed/>
                </p:oleObj>
              </mc:Choice>
              <mc:Fallback>
                <p:oleObj name="think-cell Slide" r:id="rId5" imgW="347" imgH="348" progId="TCLayout.ActiveDocument.1">
                  <p:embed/>
                  <p:pic>
                    <p:nvPicPr>
                      <p:cNvPr id="5" name="Object 4" hidden="1">
                        <a:extLst>
                          <a:ext uri="{FF2B5EF4-FFF2-40B4-BE49-F238E27FC236}">
                            <a16:creationId xmlns:a16="http://schemas.microsoft.com/office/drawing/2014/main" id="{F90FC7BA-7BF7-45CC-8F85-E2C973156AB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3A5DA13-BBD2-420E-B370-1B7CAD5B7B0D}"/>
              </a:ext>
            </a:extLst>
          </p:cNvPr>
          <p:cNvSpPr/>
          <p:nvPr>
            <p:custDataLst>
              <p:tags r:id="rId3"/>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320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651026BF-AF86-449B-92E9-2911C16FC156}"/>
              </a:ext>
            </a:extLst>
          </p:cNvPr>
          <p:cNvSpPr>
            <a:spLocks noGrp="1"/>
          </p:cNvSpPr>
          <p:nvPr>
            <p:ph type="title"/>
          </p:nvPr>
        </p:nvSpPr>
        <p:spPr/>
        <p:txBody>
          <a:bodyPr/>
          <a:lstStyle/>
          <a:p>
            <a:r>
              <a:rPr lang="en-US"/>
              <a:t>Customer-driven solution</a:t>
            </a:r>
          </a:p>
        </p:txBody>
      </p:sp>
      <p:sp>
        <p:nvSpPr>
          <p:cNvPr id="16" name="Slide Number Placeholder 15">
            <a:extLst>
              <a:ext uri="{FF2B5EF4-FFF2-40B4-BE49-F238E27FC236}">
                <a16:creationId xmlns:a16="http://schemas.microsoft.com/office/drawing/2014/main" id="{4040C575-49B5-43C2-BC5F-0563FAB8945D}"/>
              </a:ext>
            </a:extLst>
          </p:cNvPr>
          <p:cNvSpPr>
            <a:spLocks noGrp="1"/>
          </p:cNvSpPr>
          <p:nvPr>
            <p:ph type="sldNum" sz="quarter" idx="12"/>
          </p:nvPr>
        </p:nvSpPr>
        <p:spPr/>
        <p:txBody>
          <a:bodyPr/>
          <a:lstStyle/>
          <a:p>
            <a:fld id="{7B94EC18-1D2B-4535-B738-0E53AFE26620}" type="slidenum">
              <a:rPr lang="en-US" smtClean="0"/>
              <a:t>6</a:t>
            </a:fld>
            <a:endParaRPr lang="en-US"/>
          </a:p>
        </p:txBody>
      </p:sp>
      <p:sp>
        <p:nvSpPr>
          <p:cNvPr id="12" name="Content Placeholder 2">
            <a:extLst>
              <a:ext uri="{FF2B5EF4-FFF2-40B4-BE49-F238E27FC236}">
                <a16:creationId xmlns:a16="http://schemas.microsoft.com/office/drawing/2014/main" id="{E2698946-F35D-4DB2-A17E-394B035C63A4}"/>
              </a:ext>
            </a:extLst>
          </p:cNvPr>
          <p:cNvSpPr txBox="1">
            <a:spLocks/>
          </p:cNvSpPr>
          <p:nvPr/>
        </p:nvSpPr>
        <p:spPr>
          <a:xfrm>
            <a:off x="495300" y="2462903"/>
            <a:ext cx="3429000" cy="3568674"/>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t>Deliver a presentation scanning solution that meets the needs of modern applications</a:t>
            </a:r>
          </a:p>
          <a:p>
            <a:endParaRPr lang="en-US" sz="700"/>
          </a:p>
          <a:p>
            <a:pPr marL="285750" indent="-285750">
              <a:buClr>
                <a:schemeClr val="accent1"/>
              </a:buClr>
              <a:buFont typeface="Arial"/>
              <a:buChar char="•"/>
            </a:pPr>
            <a:r>
              <a:rPr lang="en-US" sz="1600"/>
              <a:t>Improved performance</a:t>
            </a:r>
            <a:endParaRPr lang="en-US" sz="1600">
              <a:cs typeface="Arial"/>
            </a:endParaRPr>
          </a:p>
          <a:p>
            <a:pPr marL="285750" indent="-285750">
              <a:buClr>
                <a:schemeClr val="accent1"/>
              </a:buClr>
              <a:buFont typeface="Arial"/>
              <a:buChar char="•"/>
            </a:pPr>
            <a:r>
              <a:rPr lang="en-US" sz="1600"/>
              <a:t>Intuitive and pleasing experience</a:t>
            </a:r>
            <a:endParaRPr lang="en-US" sz="1600">
              <a:cs typeface="Arial"/>
            </a:endParaRPr>
          </a:p>
          <a:p>
            <a:pPr marL="285750" indent="-285750">
              <a:buClr>
                <a:schemeClr val="accent1"/>
              </a:buClr>
              <a:buFont typeface="Arial"/>
              <a:buChar char="•"/>
            </a:pPr>
            <a:r>
              <a:rPr lang="en-US" sz="1600"/>
              <a:t>Don’t be a distraction</a:t>
            </a:r>
            <a:endParaRPr lang="en-US" sz="1600">
              <a:cs typeface="Arial"/>
            </a:endParaRPr>
          </a:p>
          <a:p>
            <a:pPr marL="285750" indent="-285750">
              <a:buClr>
                <a:schemeClr val="accent1"/>
              </a:buClr>
              <a:buFont typeface="Arial"/>
              <a:buChar char="•"/>
            </a:pPr>
            <a:r>
              <a:rPr lang="en-US" sz="1600"/>
              <a:t>Design that fits modern retail</a:t>
            </a:r>
            <a:endParaRPr lang="en-US" sz="1600">
              <a:cs typeface="Arial"/>
            </a:endParaRPr>
          </a:p>
          <a:p>
            <a:pPr marL="285750" indent="-285750">
              <a:buClr>
                <a:schemeClr val="accent1"/>
              </a:buClr>
              <a:buFont typeface="Arial"/>
              <a:buChar char="•"/>
            </a:pPr>
            <a:r>
              <a:rPr lang="en-US" sz="1600"/>
              <a:t>Flexible for changing needs</a:t>
            </a:r>
            <a:endParaRPr lang="en-US" sz="1600">
              <a:cs typeface="Arial"/>
            </a:endParaRPr>
          </a:p>
          <a:p>
            <a:pPr marL="285750" indent="-285750">
              <a:buFont typeface="Arial" panose="020B0604020202020204" pitchFamily="34" charset="0"/>
              <a:buChar char="•"/>
            </a:pPr>
            <a:endParaRPr lang="en-US" sz="1800"/>
          </a:p>
        </p:txBody>
      </p:sp>
      <p:sp>
        <p:nvSpPr>
          <p:cNvPr id="13" name="Content Placeholder 4">
            <a:extLst>
              <a:ext uri="{FF2B5EF4-FFF2-40B4-BE49-F238E27FC236}">
                <a16:creationId xmlns:a16="http://schemas.microsoft.com/office/drawing/2014/main" id="{C8A171A5-9923-456B-8752-84C878FF8047}"/>
              </a:ext>
            </a:extLst>
          </p:cNvPr>
          <p:cNvSpPr txBox="1">
            <a:spLocks/>
          </p:cNvSpPr>
          <p:nvPr/>
        </p:nvSpPr>
        <p:spPr>
          <a:xfrm>
            <a:off x="4250482" y="2324102"/>
            <a:ext cx="3429000" cy="4341457"/>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All these considerations and more influenced the design of the Genesis XP</a:t>
            </a:r>
          </a:p>
          <a:p>
            <a:endParaRPr lang="en-US" sz="700" dirty="0"/>
          </a:p>
          <a:p>
            <a:pPr marL="342900" indent="-342900">
              <a:buClr>
                <a:schemeClr val="accent1"/>
              </a:buClr>
              <a:buFont typeface="Arial" panose="020B0604020202020204" pitchFamily="34" charset="0"/>
              <a:buChar char="•"/>
            </a:pPr>
            <a:r>
              <a:rPr lang="en-US" sz="1600" dirty="0"/>
              <a:t>Completely new, modular platform design</a:t>
            </a:r>
            <a:endParaRPr lang="en-US" sz="1600" dirty="0">
              <a:cs typeface="Arial"/>
            </a:endParaRPr>
          </a:p>
          <a:p>
            <a:pPr marL="342900" indent="-342900">
              <a:buClr>
                <a:schemeClr val="accent1"/>
              </a:buClr>
              <a:buFont typeface="Arial" panose="020B0604020202020204" pitchFamily="34" charset="0"/>
              <a:buChar char="•"/>
            </a:pPr>
            <a:r>
              <a:rPr lang="en-US" sz="1600" dirty="0"/>
              <a:t>Big focus on performance and ease of use</a:t>
            </a:r>
            <a:endParaRPr lang="en-US" sz="1600" dirty="0">
              <a:cs typeface="Arial"/>
            </a:endParaRPr>
          </a:p>
          <a:p>
            <a:pPr marL="342900" indent="-342900">
              <a:buClr>
                <a:schemeClr val="accent1"/>
              </a:buClr>
              <a:buFont typeface="Arial" panose="020B0604020202020204" pitchFamily="34" charset="0"/>
              <a:buChar char="•"/>
            </a:pPr>
            <a:r>
              <a:rPr lang="en-US" sz="1600" dirty="0"/>
              <a:t>Modern design fits contemporary retail</a:t>
            </a:r>
            <a:endParaRPr lang="en-US" sz="1600" dirty="0">
              <a:cs typeface="Arial"/>
            </a:endParaRPr>
          </a:p>
          <a:p>
            <a:pPr marL="342900" indent="-342900">
              <a:buClr>
                <a:schemeClr val="accent1"/>
              </a:buClr>
              <a:buFont typeface="Arial" panose="020B0604020202020204" pitchFamily="34" charset="0"/>
              <a:buChar char="•"/>
            </a:pPr>
            <a:r>
              <a:rPr lang="en-US" sz="1600" dirty="0"/>
              <a:t>Flexible solution for counter-top, POS mount, wall mount or kiosk applications</a:t>
            </a:r>
            <a:endParaRPr lang="en-US" sz="1600" dirty="0">
              <a:cs typeface="Arial"/>
            </a:endParaRPr>
          </a:p>
        </p:txBody>
      </p:sp>
      <p:sp>
        <p:nvSpPr>
          <p:cNvPr id="15" name="Content Placeholder 5">
            <a:extLst>
              <a:ext uri="{FF2B5EF4-FFF2-40B4-BE49-F238E27FC236}">
                <a16:creationId xmlns:a16="http://schemas.microsoft.com/office/drawing/2014/main" id="{3D3653C3-1001-459B-AF3C-D202D47C9730}"/>
              </a:ext>
            </a:extLst>
          </p:cNvPr>
          <p:cNvSpPr txBox="1">
            <a:spLocks/>
          </p:cNvSpPr>
          <p:nvPr/>
        </p:nvSpPr>
        <p:spPr>
          <a:xfrm>
            <a:off x="8210903" y="2324102"/>
            <a:ext cx="3542730" cy="3568674"/>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230188"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530225"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742950" indent="-177800" algn="l" defTabSz="914400" rtl="0" eaLnBrk="1" latinLnBrk="0" hangingPunct="1">
              <a:lnSpc>
                <a:spcPct val="100000"/>
              </a:lnSpc>
              <a:spcBef>
                <a:spcPts val="0"/>
              </a:spcBef>
              <a:spcAft>
                <a:spcPts val="600"/>
              </a:spcAft>
              <a:buClr>
                <a:schemeClr val="accent6">
                  <a:lumMod val="25000"/>
                </a:schemeClr>
              </a:buClr>
              <a:buFont typeface="Wingdings" panose="05000000000000000000" pitchFamily="2" charset="2"/>
              <a:buChar char="§"/>
              <a:defRPr sz="1800" kern="1200">
                <a:solidFill>
                  <a:schemeClr val="tx1"/>
                </a:solidFill>
                <a:latin typeface="+mn-lt"/>
                <a:ea typeface="+mn-ea"/>
                <a:cs typeface="+mn-cs"/>
              </a:defRPr>
            </a:lvl4pPr>
            <a:lvl5pPr marL="974725" indent="-182563" algn="l" defTabSz="914400" rtl="0" eaLnBrk="1" latinLnBrk="0" hangingPunct="1">
              <a:lnSpc>
                <a:spcPct val="100000"/>
              </a:lnSpc>
              <a:spcBef>
                <a:spcPts val="0"/>
              </a:spcBef>
              <a:spcAft>
                <a:spcPts val="600"/>
              </a:spcAft>
              <a:buClr>
                <a:srgbClr val="5C5C5C"/>
              </a:buClr>
              <a:buFont typeface="Arial" panose="020B0604020202020204" pitchFamily="34" charset="0"/>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chemeClr val="accent1"/>
              </a:buClr>
              <a:buChar char="•"/>
            </a:pPr>
            <a:r>
              <a:rPr lang="en-US" sz="1600" dirty="0"/>
              <a:t>Performance boost for increased  productivity and better experience</a:t>
            </a:r>
          </a:p>
          <a:p>
            <a:pPr marL="285750" indent="-285750">
              <a:buClr>
                <a:schemeClr val="accent1"/>
              </a:buClr>
              <a:buChar char="•"/>
            </a:pPr>
            <a:r>
              <a:rPr lang="en-US" sz="1600" dirty="0"/>
              <a:t>Ease of use and modern design support the customer brand message</a:t>
            </a:r>
            <a:endParaRPr lang="en-US" sz="1600" dirty="0">
              <a:cs typeface="Arial"/>
            </a:endParaRPr>
          </a:p>
          <a:p>
            <a:pPr marL="285750" indent="-285750">
              <a:buClr>
                <a:schemeClr val="accent1"/>
              </a:buClr>
              <a:buChar char="•"/>
            </a:pPr>
            <a:r>
              <a:rPr lang="en-US" sz="1600" dirty="0"/>
              <a:t>Future accessories will allow Genesis XP to adapt to customer needs over time</a:t>
            </a:r>
            <a:endParaRPr lang="en-US" sz="1600" dirty="0">
              <a:cs typeface="Arial"/>
            </a:endParaRPr>
          </a:p>
        </p:txBody>
      </p:sp>
      <p:pic>
        <p:nvPicPr>
          <p:cNvPr id="14" name="Picture 13">
            <a:extLst>
              <a:ext uri="{FF2B5EF4-FFF2-40B4-BE49-F238E27FC236}">
                <a16:creationId xmlns:a16="http://schemas.microsoft.com/office/drawing/2014/main" id="{CE98D862-D387-4701-8C0A-7F922124FE15}"/>
              </a:ext>
            </a:extLst>
          </p:cNvPr>
          <p:cNvPicPr preferRelativeResize="0">
            <a:picLocks noChangeAspect="1"/>
          </p:cNvPicPr>
          <p:nvPr/>
        </p:nvPicPr>
        <p:blipFill>
          <a:blip r:embed="rId7"/>
          <a:stretch>
            <a:fillRect/>
          </a:stretch>
        </p:blipFill>
        <p:spPr>
          <a:xfrm flipH="1">
            <a:off x="6935569" y="1100203"/>
            <a:ext cx="598489" cy="1094792"/>
          </a:xfrm>
          <a:prstGeom prst="rect">
            <a:avLst/>
          </a:prstGeom>
        </p:spPr>
      </p:pic>
      <p:pic>
        <p:nvPicPr>
          <p:cNvPr id="17" name="Picture 2" descr="C:\Users\gio\Documents\KeyShot 9\Renderings\0118.411.png">
            <a:extLst>
              <a:ext uri="{FF2B5EF4-FFF2-40B4-BE49-F238E27FC236}">
                <a16:creationId xmlns:a16="http://schemas.microsoft.com/office/drawing/2014/main" id="{A0AC23DD-0684-452E-A48F-2F7B412B864D}"/>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b="13268"/>
          <a:stretch/>
        </p:blipFill>
        <p:spPr bwMode="auto">
          <a:xfrm>
            <a:off x="8332605" y="4887745"/>
            <a:ext cx="1058929" cy="1121108"/>
          </a:xfrm>
          <a:prstGeom prst="rect">
            <a:avLst/>
          </a:prstGeom>
          <a:noFill/>
        </p:spPr>
      </p:pic>
      <p:sp>
        <p:nvSpPr>
          <p:cNvPr id="18" name="TextBox 17">
            <a:extLst>
              <a:ext uri="{FF2B5EF4-FFF2-40B4-BE49-F238E27FC236}">
                <a16:creationId xmlns:a16="http://schemas.microsoft.com/office/drawing/2014/main" id="{0BDAC28C-B410-415C-9931-0CBFB2825C05}"/>
              </a:ext>
            </a:extLst>
          </p:cNvPr>
          <p:cNvSpPr txBox="1"/>
          <p:nvPr/>
        </p:nvSpPr>
        <p:spPr>
          <a:xfrm>
            <a:off x="8267768" y="6068077"/>
            <a:ext cx="105892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POS Mount</a:t>
            </a:r>
          </a:p>
        </p:txBody>
      </p:sp>
      <p:sp>
        <p:nvSpPr>
          <p:cNvPr id="19" name="TextBox 18">
            <a:extLst>
              <a:ext uri="{FF2B5EF4-FFF2-40B4-BE49-F238E27FC236}">
                <a16:creationId xmlns:a16="http://schemas.microsoft.com/office/drawing/2014/main" id="{C04357D6-A72A-4158-AE78-D9F77EE17AE2}"/>
              </a:ext>
            </a:extLst>
          </p:cNvPr>
          <p:cNvSpPr txBox="1"/>
          <p:nvPr/>
        </p:nvSpPr>
        <p:spPr>
          <a:xfrm>
            <a:off x="9620120" y="6085794"/>
            <a:ext cx="105892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Wall Mount</a:t>
            </a:r>
          </a:p>
        </p:txBody>
      </p:sp>
      <p:sp>
        <p:nvSpPr>
          <p:cNvPr id="20" name="TextBox 19">
            <a:extLst>
              <a:ext uri="{FF2B5EF4-FFF2-40B4-BE49-F238E27FC236}">
                <a16:creationId xmlns:a16="http://schemas.microsoft.com/office/drawing/2014/main" id="{CB3325C9-D921-4EFC-837F-08B807FF014F}"/>
              </a:ext>
            </a:extLst>
          </p:cNvPr>
          <p:cNvSpPr txBox="1"/>
          <p:nvPr/>
        </p:nvSpPr>
        <p:spPr>
          <a:xfrm>
            <a:off x="10972472" y="6096902"/>
            <a:ext cx="105892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Vertical Mount</a:t>
            </a:r>
          </a:p>
        </p:txBody>
      </p:sp>
      <p:pic>
        <p:nvPicPr>
          <p:cNvPr id="21" name="Picture 20" descr="A picture containing indoor&#10;&#10;Description automatically generated">
            <a:extLst>
              <a:ext uri="{FF2B5EF4-FFF2-40B4-BE49-F238E27FC236}">
                <a16:creationId xmlns:a16="http://schemas.microsoft.com/office/drawing/2014/main" id="{3DBC02BE-1606-4CF5-9FBD-485D290915C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932230" y="4622787"/>
            <a:ext cx="1101632" cy="1445290"/>
          </a:xfrm>
          <a:prstGeom prst="rect">
            <a:avLst/>
          </a:prstGeom>
        </p:spPr>
      </p:pic>
      <p:pic>
        <p:nvPicPr>
          <p:cNvPr id="22" name="Picture 21" descr="A picture containing wall, indoor, dark&#10;&#10;Description automatically generated">
            <a:extLst>
              <a:ext uri="{FF2B5EF4-FFF2-40B4-BE49-F238E27FC236}">
                <a16:creationId xmlns:a16="http://schemas.microsoft.com/office/drawing/2014/main" id="{2AAE28A1-108D-4A9F-ABF9-E94D96A35B8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574990" y="4798111"/>
            <a:ext cx="1275141" cy="1287683"/>
          </a:xfrm>
          <a:prstGeom prst="rect">
            <a:avLst/>
          </a:prstGeom>
        </p:spPr>
      </p:pic>
      <p:sp>
        <p:nvSpPr>
          <p:cNvPr id="28" name="TextBox 27">
            <a:extLst>
              <a:ext uri="{FF2B5EF4-FFF2-40B4-BE49-F238E27FC236}">
                <a16:creationId xmlns:a16="http://schemas.microsoft.com/office/drawing/2014/main" id="{AB6AAE19-51CF-4EFC-BDE4-E3DAAE8464DD}"/>
              </a:ext>
            </a:extLst>
          </p:cNvPr>
          <p:cNvSpPr txBox="1"/>
          <p:nvPr/>
        </p:nvSpPr>
        <p:spPr>
          <a:xfrm>
            <a:off x="1352943" y="1421295"/>
            <a:ext cx="2571357" cy="615553"/>
          </a:xfrm>
          <a:prstGeom prst="rect">
            <a:avLst/>
          </a:prstGeom>
          <a:noFill/>
        </p:spPr>
        <p:txBody>
          <a:bodyPr wrap="square" lIns="0" tIns="0" rIns="0" bIns="0" rtlCol="0">
            <a:spAutoFit/>
          </a:bodyPr>
          <a:lstStyle/>
          <a:p>
            <a:pPr algn="l"/>
            <a:r>
              <a:rPr lang="en-US" sz="2000" b="1" i="0" cap="all" baseline="0">
                <a:solidFill>
                  <a:schemeClr val="accent1"/>
                </a:solidFill>
                <a:latin typeface="+mj-lt"/>
              </a:rPr>
              <a:t>THE </a:t>
            </a:r>
          </a:p>
          <a:p>
            <a:pPr algn="l"/>
            <a:r>
              <a:rPr lang="en-US" sz="2000" b="1" i="0" cap="all" baseline="0">
                <a:solidFill>
                  <a:schemeClr val="accent1"/>
                </a:solidFill>
                <a:latin typeface="+mj-lt"/>
              </a:rPr>
              <a:t>CHALLENGE</a:t>
            </a:r>
          </a:p>
        </p:txBody>
      </p:sp>
      <p:sp>
        <p:nvSpPr>
          <p:cNvPr id="29" name="TextBox 28">
            <a:extLst>
              <a:ext uri="{FF2B5EF4-FFF2-40B4-BE49-F238E27FC236}">
                <a16:creationId xmlns:a16="http://schemas.microsoft.com/office/drawing/2014/main" id="{0EDF9357-A57C-4272-9C7E-ED0A628E4D9D}"/>
              </a:ext>
            </a:extLst>
          </p:cNvPr>
          <p:cNvSpPr txBox="1"/>
          <p:nvPr/>
        </p:nvSpPr>
        <p:spPr>
          <a:xfrm>
            <a:off x="5166528" y="1478995"/>
            <a:ext cx="2571357" cy="615553"/>
          </a:xfrm>
          <a:prstGeom prst="rect">
            <a:avLst/>
          </a:prstGeom>
          <a:noFill/>
        </p:spPr>
        <p:txBody>
          <a:bodyPr wrap="square" lIns="0" tIns="0" rIns="0" bIns="0" rtlCol="0">
            <a:spAutoFit/>
          </a:bodyPr>
          <a:lstStyle/>
          <a:p>
            <a:pPr algn="l"/>
            <a:r>
              <a:rPr lang="en-US" sz="2000" b="1" i="0" cap="all" baseline="0">
                <a:solidFill>
                  <a:schemeClr val="accent1"/>
                </a:solidFill>
                <a:latin typeface="+mj-lt"/>
              </a:rPr>
              <a:t>Immediate</a:t>
            </a:r>
          </a:p>
          <a:p>
            <a:pPr algn="l"/>
            <a:r>
              <a:rPr lang="en-US" sz="2000" b="1" i="0" cap="all" baseline="0">
                <a:solidFill>
                  <a:schemeClr val="accent1"/>
                </a:solidFill>
                <a:latin typeface="+mj-lt"/>
              </a:rPr>
              <a:t>solution</a:t>
            </a:r>
          </a:p>
        </p:txBody>
      </p:sp>
      <p:sp>
        <p:nvSpPr>
          <p:cNvPr id="30" name="TextBox 29">
            <a:extLst>
              <a:ext uri="{FF2B5EF4-FFF2-40B4-BE49-F238E27FC236}">
                <a16:creationId xmlns:a16="http://schemas.microsoft.com/office/drawing/2014/main" id="{2DA338C1-C54C-48DE-8D6B-D2016585224E}"/>
              </a:ext>
            </a:extLst>
          </p:cNvPr>
          <p:cNvSpPr txBox="1"/>
          <p:nvPr/>
        </p:nvSpPr>
        <p:spPr>
          <a:xfrm>
            <a:off x="9118981" y="1470752"/>
            <a:ext cx="2571357" cy="615553"/>
          </a:xfrm>
          <a:prstGeom prst="rect">
            <a:avLst/>
          </a:prstGeom>
          <a:noFill/>
        </p:spPr>
        <p:txBody>
          <a:bodyPr wrap="square" lIns="0" tIns="0" rIns="0" bIns="0" rtlCol="0">
            <a:spAutoFit/>
          </a:bodyPr>
          <a:lstStyle/>
          <a:p>
            <a:pPr algn="l"/>
            <a:r>
              <a:rPr lang="en-US" sz="2000" b="1" i="0" cap="all" baseline="0">
                <a:solidFill>
                  <a:schemeClr val="accent1"/>
                </a:solidFill>
                <a:latin typeface="+mj-lt"/>
              </a:rPr>
              <a:t>Long-term value</a:t>
            </a:r>
          </a:p>
        </p:txBody>
      </p:sp>
      <p:pic>
        <p:nvPicPr>
          <p:cNvPr id="31" name="Picture 30" descr="Icon&#10;&#10;Description automatically generated">
            <a:extLst>
              <a:ext uri="{FF2B5EF4-FFF2-40B4-BE49-F238E27FC236}">
                <a16:creationId xmlns:a16="http://schemas.microsoft.com/office/drawing/2014/main" id="{6443AAE2-B8BF-4116-B35D-93C8BD8C8AC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662" y="1400350"/>
            <a:ext cx="685956" cy="685956"/>
          </a:xfrm>
          <a:prstGeom prst="rect">
            <a:avLst/>
          </a:prstGeom>
        </p:spPr>
      </p:pic>
      <p:pic>
        <p:nvPicPr>
          <p:cNvPr id="32" name="Picture 31">
            <a:extLst>
              <a:ext uri="{FF2B5EF4-FFF2-40B4-BE49-F238E27FC236}">
                <a16:creationId xmlns:a16="http://schemas.microsoft.com/office/drawing/2014/main" id="{22874738-B3D3-4542-B073-50968F0A137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75173" y="1390724"/>
            <a:ext cx="622442" cy="698659"/>
          </a:xfrm>
          <a:prstGeom prst="rect">
            <a:avLst/>
          </a:prstGeom>
        </p:spPr>
      </p:pic>
      <p:pic>
        <p:nvPicPr>
          <p:cNvPr id="33" name="Picture 32">
            <a:extLst>
              <a:ext uri="{FF2B5EF4-FFF2-40B4-BE49-F238E27FC236}">
                <a16:creationId xmlns:a16="http://schemas.microsoft.com/office/drawing/2014/main" id="{36A2C154-CBC5-4B5E-9A80-6FE8B8A4E63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42190" y="1421295"/>
            <a:ext cx="685956" cy="673253"/>
          </a:xfrm>
          <a:prstGeom prst="rect">
            <a:avLst/>
          </a:prstGeom>
        </p:spPr>
      </p:pic>
    </p:spTree>
    <p:extLst>
      <p:ext uri="{BB962C8B-B14F-4D97-AF65-F5344CB8AC3E}">
        <p14:creationId xmlns:p14="http://schemas.microsoft.com/office/powerpoint/2010/main" val="3883678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70A0AE-91EC-4723-B9B8-2D3A457F1847}"/>
              </a:ext>
            </a:extLst>
          </p:cNvPr>
          <p:cNvSpPr>
            <a:spLocks noGrp="1"/>
          </p:cNvSpPr>
          <p:nvPr>
            <p:ph idx="1"/>
          </p:nvPr>
        </p:nvSpPr>
        <p:spPr>
          <a:xfrm>
            <a:off x="413987" y="1227767"/>
            <a:ext cx="5881680" cy="4164848"/>
          </a:xfrm>
        </p:spPr>
        <p:txBody>
          <a:bodyPr/>
          <a:lstStyle/>
          <a:p>
            <a:r>
              <a:rPr lang="en-US" dirty="0"/>
              <a:t>Common N</a:t>
            </a:r>
            <a:r>
              <a:rPr lang="en-US" altLang="zh-CN" dirty="0"/>
              <a:t>eeds</a:t>
            </a:r>
            <a:r>
              <a:rPr lang="en-US" dirty="0"/>
              <a:t> in T</a:t>
            </a:r>
            <a:r>
              <a:rPr lang="en-US" altLang="zh-CN" dirty="0"/>
              <a:t>arget</a:t>
            </a:r>
            <a:r>
              <a:rPr lang="en-US" dirty="0"/>
              <a:t> A</a:t>
            </a:r>
            <a:r>
              <a:rPr lang="en-US" altLang="zh-CN" dirty="0"/>
              <a:t>pplication</a:t>
            </a:r>
            <a:r>
              <a:rPr lang="en-US" dirty="0"/>
              <a:t>s:</a:t>
            </a:r>
          </a:p>
          <a:p>
            <a:pPr marL="342900" indent="-342900">
              <a:buFont typeface="Wingdings" panose="05000000000000000000" pitchFamily="2" charset="2"/>
              <a:buChar char="v"/>
            </a:pPr>
            <a:r>
              <a:rPr lang="en-US" b="0" dirty="0"/>
              <a:t>Counter-top or fixed mount applications</a:t>
            </a:r>
          </a:p>
          <a:p>
            <a:pPr marL="342900" indent="-342900">
              <a:buFont typeface="Wingdings" panose="05000000000000000000" pitchFamily="2" charset="2"/>
              <a:buChar char="v"/>
            </a:pPr>
            <a:r>
              <a:rPr lang="en-US" b="0" dirty="0"/>
              <a:t>Customer facing user experience </a:t>
            </a:r>
          </a:p>
          <a:p>
            <a:pPr marL="342900" indent="-342900">
              <a:buFont typeface="Wingdings" panose="05000000000000000000" pitchFamily="2" charset="2"/>
              <a:buChar char="v"/>
            </a:pPr>
            <a:r>
              <a:rPr lang="en-US" b="0" dirty="0"/>
              <a:t>Large scanning target area </a:t>
            </a:r>
          </a:p>
          <a:p>
            <a:pPr marL="342900" indent="-342900">
              <a:buFont typeface="Wingdings" panose="05000000000000000000" pitchFamily="2" charset="2"/>
              <a:buChar char="v"/>
            </a:pPr>
            <a:r>
              <a:rPr lang="en-US" b="0" dirty="0"/>
              <a:t>Mobile phone scanning</a:t>
            </a:r>
          </a:p>
          <a:p>
            <a:pPr marL="342900" indent="-342900">
              <a:buFont typeface="Wingdings" panose="05000000000000000000" pitchFamily="2" charset="2"/>
              <a:buChar char="v"/>
            </a:pPr>
            <a:r>
              <a:rPr lang="en-US" b="0" dirty="0"/>
              <a:t>High level of snappiness</a:t>
            </a:r>
          </a:p>
          <a:p>
            <a:pPr marL="342900" indent="-342900">
              <a:buFont typeface="Wingdings" panose="05000000000000000000" pitchFamily="2" charset="2"/>
              <a:buChar char="v"/>
            </a:pPr>
            <a:r>
              <a:rPr lang="en-US" b="0" dirty="0"/>
              <a:t>Relatively high motion tolerance</a:t>
            </a:r>
          </a:p>
          <a:p>
            <a:pPr marL="342900" indent="-342900">
              <a:buFont typeface="Wingdings" panose="05000000000000000000" pitchFamily="2" charset="2"/>
              <a:buChar char="v"/>
            </a:pPr>
            <a:r>
              <a:rPr lang="en-US" b="0" dirty="0"/>
              <a:t>Low to medium item throughput</a:t>
            </a:r>
          </a:p>
          <a:p>
            <a:pPr marL="342900" indent="-342900">
              <a:buFont typeface="Wingdings" panose="05000000000000000000" pitchFamily="2" charset="2"/>
              <a:buChar char="v"/>
            </a:pPr>
            <a:r>
              <a:rPr lang="en-US" b="0" dirty="0"/>
              <a:t>Kiosk integration opportunities</a:t>
            </a:r>
            <a:endParaRPr lang="en-US" dirty="0"/>
          </a:p>
        </p:txBody>
      </p:sp>
      <p:sp>
        <p:nvSpPr>
          <p:cNvPr id="5" name="Slide Number Placeholder 4">
            <a:extLst>
              <a:ext uri="{FF2B5EF4-FFF2-40B4-BE49-F238E27FC236}">
                <a16:creationId xmlns:a16="http://schemas.microsoft.com/office/drawing/2014/main" id="{B605168D-3740-4D8F-8DDD-0C98951657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6" name="Text Placeholder 5">
            <a:extLst>
              <a:ext uri="{FF2B5EF4-FFF2-40B4-BE49-F238E27FC236}">
                <a16:creationId xmlns:a16="http://schemas.microsoft.com/office/drawing/2014/main" id="{355C99B6-4E75-4E42-A72A-AD507EF286FA}"/>
              </a:ext>
            </a:extLst>
          </p:cNvPr>
          <p:cNvSpPr>
            <a:spLocks noGrp="1"/>
          </p:cNvSpPr>
          <p:nvPr>
            <p:ph type="body" sz="quarter" idx="16"/>
          </p:nvPr>
        </p:nvSpPr>
        <p:spPr/>
        <p:txBody>
          <a:bodyPr/>
          <a:lstStyle/>
          <a:p>
            <a:r>
              <a:rPr lang="en-US"/>
              <a:t>Hands-Free Scanning Applications with High Customer Engagement</a:t>
            </a:r>
          </a:p>
        </p:txBody>
      </p:sp>
      <p:sp>
        <p:nvSpPr>
          <p:cNvPr id="10" name="Title 1">
            <a:extLst>
              <a:ext uri="{FF2B5EF4-FFF2-40B4-BE49-F238E27FC236}">
                <a16:creationId xmlns:a16="http://schemas.microsoft.com/office/drawing/2014/main" id="{51B939BD-1CDE-42AE-8187-C58EF5DC781C}"/>
              </a:ext>
            </a:extLst>
          </p:cNvPr>
          <p:cNvSpPr txBox="1">
            <a:spLocks/>
          </p:cNvSpPr>
          <p:nvPr/>
        </p:nvSpPr>
        <p:spPr>
          <a:xfrm>
            <a:off x="241231" y="245996"/>
            <a:ext cx="10507948" cy="498610"/>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kern="1200" cap="all"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all" spc="0" normalizeH="0" baseline="0" noProof="0">
                <a:ln>
                  <a:noFill/>
                </a:ln>
                <a:solidFill>
                  <a:prstClr val="black"/>
                </a:solidFill>
                <a:effectLst/>
                <a:uLnTx/>
                <a:uFillTx/>
                <a:latin typeface="Arial Black"/>
                <a:ea typeface="+mj-ea"/>
                <a:cs typeface="+mj-cs"/>
              </a:rPr>
              <a:t>C</a:t>
            </a:r>
            <a:r>
              <a:rPr kumimoji="0" lang="en-US" altLang="zh-CN" sz="3200" b="0" i="0" u="none" strike="noStrike" kern="1200" cap="all" spc="0" normalizeH="0" baseline="0" noProof="0">
                <a:ln>
                  <a:noFill/>
                </a:ln>
                <a:solidFill>
                  <a:prstClr val="black"/>
                </a:solidFill>
                <a:effectLst/>
                <a:uLnTx/>
                <a:uFillTx/>
                <a:latin typeface="Arial Black"/>
                <a:ea typeface="+mj-ea"/>
                <a:cs typeface="+mj-cs"/>
              </a:rPr>
              <a:t>ustomer Needs</a:t>
            </a:r>
            <a:endParaRPr kumimoji="0" lang="en-US" altLang="en-US" sz="3200" b="0" i="0" u="none" strike="noStrike" kern="1200" cap="all" spc="0" normalizeH="0" baseline="0" noProof="0">
              <a:ln>
                <a:noFill/>
              </a:ln>
              <a:solidFill>
                <a:prstClr val="black"/>
              </a:solidFill>
              <a:effectLst/>
              <a:uLnTx/>
              <a:uFillTx/>
              <a:latin typeface="Arial Black"/>
              <a:ea typeface="+mj-ea"/>
              <a:cs typeface="+mj-cs"/>
            </a:endParaRPr>
          </a:p>
        </p:txBody>
      </p:sp>
      <p:pic>
        <p:nvPicPr>
          <p:cNvPr id="13" name="Picture 12">
            <a:extLst>
              <a:ext uri="{FF2B5EF4-FFF2-40B4-BE49-F238E27FC236}">
                <a16:creationId xmlns:a16="http://schemas.microsoft.com/office/drawing/2014/main" id="{DD523242-1CBE-432D-8150-54C90CE8EA2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6958121" y="1286729"/>
            <a:ext cx="1840990" cy="1516101"/>
          </a:xfrm>
          <a:prstGeom prst="rect">
            <a:avLst/>
          </a:prstGeom>
        </p:spPr>
      </p:pic>
      <p:sp>
        <p:nvSpPr>
          <p:cNvPr id="14" name="TextBox 13">
            <a:extLst>
              <a:ext uri="{FF2B5EF4-FFF2-40B4-BE49-F238E27FC236}">
                <a16:creationId xmlns:a16="http://schemas.microsoft.com/office/drawing/2014/main" id="{FE3FE5E2-6194-4C3F-8AB5-E8C06C55D757}"/>
              </a:ext>
            </a:extLst>
          </p:cNvPr>
          <p:cNvSpPr txBox="1"/>
          <p:nvPr/>
        </p:nvSpPr>
        <p:spPr>
          <a:xfrm>
            <a:off x="6095999" y="4957721"/>
            <a:ext cx="5303900" cy="869787"/>
          </a:xfrm>
          <a:prstGeom prst="rect">
            <a:avLst/>
          </a:prstGeom>
          <a:noFill/>
        </p:spPr>
        <p:txBody>
          <a:bodyPr wrap="square" lIns="0" tIns="0" rIns="0" bIns="0" rtlCol="0">
            <a:noAutofit/>
          </a:bodyPr>
          <a:lstStyle/>
          <a:p>
            <a:pPr algn="ctr"/>
            <a:r>
              <a:rPr lang="en-US" sz="1600" i="1" dirty="0"/>
              <a:t>A presentation scanner for counter-top or fixed mount applications requiring a large scanning target area, a high level of snappiness and relatively high motion tolerance</a:t>
            </a:r>
          </a:p>
        </p:txBody>
      </p:sp>
      <p:pic>
        <p:nvPicPr>
          <p:cNvPr id="2" name="Picture 1">
            <a:extLst>
              <a:ext uri="{FF2B5EF4-FFF2-40B4-BE49-F238E27FC236}">
                <a16:creationId xmlns:a16="http://schemas.microsoft.com/office/drawing/2014/main" id="{39226CFD-6113-4243-BD8B-9115ACE24921}"/>
              </a:ext>
            </a:extLst>
          </p:cNvPr>
          <p:cNvPicPr>
            <a:picLocks noChangeAspect="1"/>
          </p:cNvPicPr>
          <p:nvPr/>
        </p:nvPicPr>
        <p:blipFill>
          <a:blip r:embed="rId3"/>
          <a:stretch>
            <a:fillRect/>
          </a:stretch>
        </p:blipFill>
        <p:spPr>
          <a:xfrm>
            <a:off x="6295667" y="3061092"/>
            <a:ext cx="2341000" cy="1755750"/>
          </a:xfrm>
          <a:prstGeom prst="rect">
            <a:avLst/>
          </a:prstGeom>
        </p:spPr>
      </p:pic>
      <p:pic>
        <p:nvPicPr>
          <p:cNvPr id="4" name="Picture 3">
            <a:extLst>
              <a:ext uri="{FF2B5EF4-FFF2-40B4-BE49-F238E27FC236}">
                <a16:creationId xmlns:a16="http://schemas.microsoft.com/office/drawing/2014/main" id="{2F762AE6-2DA9-4F35-BA4A-AB8E1F4A3D4C}"/>
              </a:ext>
            </a:extLst>
          </p:cNvPr>
          <p:cNvPicPr>
            <a:picLocks noChangeAspect="1"/>
          </p:cNvPicPr>
          <p:nvPr/>
        </p:nvPicPr>
        <p:blipFill rotWithShape="1">
          <a:blip r:embed="rId4"/>
          <a:srcRect r="3644"/>
          <a:stretch/>
        </p:blipFill>
        <p:spPr>
          <a:xfrm>
            <a:off x="8713835" y="1182706"/>
            <a:ext cx="2576421" cy="1782568"/>
          </a:xfrm>
          <a:prstGeom prst="rect">
            <a:avLst/>
          </a:prstGeom>
        </p:spPr>
      </p:pic>
      <p:pic>
        <p:nvPicPr>
          <p:cNvPr id="8" name="Picture 7">
            <a:extLst>
              <a:ext uri="{FF2B5EF4-FFF2-40B4-BE49-F238E27FC236}">
                <a16:creationId xmlns:a16="http://schemas.microsoft.com/office/drawing/2014/main" id="{93A9E1CA-01AF-45D7-9754-47177C835907}"/>
              </a:ext>
            </a:extLst>
          </p:cNvPr>
          <p:cNvPicPr>
            <a:picLocks noChangeAspect="1"/>
          </p:cNvPicPr>
          <p:nvPr/>
        </p:nvPicPr>
        <p:blipFill rotWithShape="1">
          <a:blip r:embed="rId5"/>
          <a:srcRect l="3420" r="18387"/>
          <a:stretch/>
        </p:blipFill>
        <p:spPr>
          <a:xfrm>
            <a:off x="9156526" y="3061092"/>
            <a:ext cx="1816274" cy="1740664"/>
          </a:xfrm>
          <a:prstGeom prst="rect">
            <a:avLst/>
          </a:prstGeom>
        </p:spPr>
      </p:pic>
    </p:spTree>
    <p:extLst>
      <p:ext uri="{BB962C8B-B14F-4D97-AF65-F5344CB8AC3E}">
        <p14:creationId xmlns:p14="http://schemas.microsoft.com/office/powerpoint/2010/main" val="1015588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605168D-3740-4D8F-8DDD-0C98951657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6" name="Text Placeholder 5">
            <a:extLst>
              <a:ext uri="{FF2B5EF4-FFF2-40B4-BE49-F238E27FC236}">
                <a16:creationId xmlns:a16="http://schemas.microsoft.com/office/drawing/2014/main" id="{355C99B6-4E75-4E42-A72A-AD507EF286FA}"/>
              </a:ext>
            </a:extLst>
          </p:cNvPr>
          <p:cNvSpPr>
            <a:spLocks noGrp="1"/>
          </p:cNvSpPr>
          <p:nvPr>
            <p:ph type="body" sz="quarter" idx="16"/>
          </p:nvPr>
        </p:nvSpPr>
        <p:spPr/>
        <p:txBody>
          <a:bodyPr/>
          <a:lstStyle/>
          <a:p>
            <a:r>
              <a:rPr lang="en-US"/>
              <a:t>Wide Variety of Markets and Application Opportunities</a:t>
            </a:r>
          </a:p>
        </p:txBody>
      </p:sp>
      <p:sp>
        <p:nvSpPr>
          <p:cNvPr id="10" name="Title 1">
            <a:extLst>
              <a:ext uri="{FF2B5EF4-FFF2-40B4-BE49-F238E27FC236}">
                <a16:creationId xmlns:a16="http://schemas.microsoft.com/office/drawing/2014/main" id="{51B939BD-1CDE-42AE-8187-C58EF5DC781C}"/>
              </a:ext>
            </a:extLst>
          </p:cNvPr>
          <p:cNvSpPr txBox="1">
            <a:spLocks/>
          </p:cNvSpPr>
          <p:nvPr/>
        </p:nvSpPr>
        <p:spPr>
          <a:xfrm>
            <a:off x="241231" y="245996"/>
            <a:ext cx="10507948" cy="498610"/>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kern="1200" cap="all"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all" spc="0" normalizeH="0" baseline="0" noProof="0">
                <a:ln>
                  <a:noFill/>
                </a:ln>
                <a:solidFill>
                  <a:prstClr val="black"/>
                </a:solidFill>
                <a:effectLst/>
                <a:uLnTx/>
                <a:uFillTx/>
                <a:latin typeface="Arial Black"/>
                <a:ea typeface="+mj-ea"/>
                <a:cs typeface="+mj-cs"/>
              </a:rPr>
              <a:t>Target markets and applications</a:t>
            </a:r>
          </a:p>
        </p:txBody>
      </p:sp>
      <p:sp>
        <p:nvSpPr>
          <p:cNvPr id="11" name="Content Placeholder 5">
            <a:extLst>
              <a:ext uri="{FF2B5EF4-FFF2-40B4-BE49-F238E27FC236}">
                <a16:creationId xmlns:a16="http://schemas.microsoft.com/office/drawing/2014/main" id="{6A1DF664-64AB-4C72-AD10-B0BCF173186D}"/>
              </a:ext>
            </a:extLst>
          </p:cNvPr>
          <p:cNvSpPr txBox="1">
            <a:spLocks/>
          </p:cNvSpPr>
          <p:nvPr/>
        </p:nvSpPr>
        <p:spPr>
          <a:xfrm>
            <a:off x="691808" y="1302327"/>
            <a:ext cx="10507947" cy="4568766"/>
          </a:xfrm>
          <a:prstGeom prst="rect">
            <a:avLst/>
          </a:prstGeom>
        </p:spPr>
        <p:txBody>
          <a:bodyPr vert="horz" wrap="none" lIns="0" tIns="0" rIns="0" bIns="0" rtlCol="0" anchor="b">
            <a:noAutofit/>
          </a:bodyPr>
          <a:lstStyle>
            <a:defPPr>
              <a:defRPr lang="en-US"/>
            </a:defPPr>
            <a:lvl1pPr algn="r" defTabSz="457200" rtl="0" eaLnBrk="0" fontAlgn="base" hangingPunct="0">
              <a:spcBef>
                <a:spcPct val="0"/>
              </a:spcBef>
              <a:spcAft>
                <a:spcPct val="0"/>
              </a:spcAft>
              <a:defRPr sz="1000" b="1" kern="1200">
                <a:solidFill>
                  <a:schemeClr val="accent3"/>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atin typeface="Honeywell Cond Web Medium" panose="020B0606030202060103" pitchFamily="34" charset="0"/>
              </a:rPr>
              <a:t>Target Markets</a:t>
            </a:r>
          </a:p>
          <a:p>
            <a:endParaRPr lang="en-US"/>
          </a:p>
          <a:p>
            <a:endParaRPr lang="en-US"/>
          </a:p>
          <a:p>
            <a:endParaRPr lang="en-US"/>
          </a:p>
          <a:p>
            <a:endParaRPr lang="en-US"/>
          </a:p>
          <a:p>
            <a:endParaRPr lang="en-US"/>
          </a:p>
        </p:txBody>
      </p:sp>
      <p:grpSp>
        <p:nvGrpSpPr>
          <p:cNvPr id="12" name="Group 11">
            <a:extLst>
              <a:ext uri="{FF2B5EF4-FFF2-40B4-BE49-F238E27FC236}">
                <a16:creationId xmlns:a16="http://schemas.microsoft.com/office/drawing/2014/main" id="{37154CAC-53FF-426B-B59F-BC8F620F4E89}"/>
              </a:ext>
            </a:extLst>
          </p:cNvPr>
          <p:cNvGrpSpPr/>
          <p:nvPr/>
        </p:nvGrpSpPr>
        <p:grpSpPr>
          <a:xfrm>
            <a:off x="628276" y="3981162"/>
            <a:ext cx="6599210" cy="1504949"/>
            <a:chOff x="2428920" y="3866574"/>
            <a:chExt cx="5369170" cy="1504949"/>
          </a:xfrm>
        </p:grpSpPr>
        <p:sp>
          <p:nvSpPr>
            <p:cNvPr id="13" name="Rectangle 12">
              <a:extLst>
                <a:ext uri="{FF2B5EF4-FFF2-40B4-BE49-F238E27FC236}">
                  <a16:creationId xmlns:a16="http://schemas.microsoft.com/office/drawing/2014/main" id="{2EBE3A46-5663-417E-A22E-5E6184B56766}"/>
                </a:ext>
              </a:extLst>
            </p:cNvPr>
            <p:cNvSpPr/>
            <p:nvPr/>
          </p:nvSpPr>
          <p:spPr>
            <a:xfrm>
              <a:off x="2428920" y="3866574"/>
              <a:ext cx="5369170" cy="1504949"/>
            </a:xfrm>
            <a:prstGeom prst="rect">
              <a:avLst/>
            </a:prstGeom>
            <a:solidFill>
              <a:schemeClr val="bg1">
                <a:lumMod val="85000"/>
              </a:schemeClr>
            </a:solidFill>
            <a:ln w="12700">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Honeywell Cond Web Medium" panose="020B0606030202060103" pitchFamily="34" charset="0"/>
                <a:ea typeface="+mn-ea"/>
                <a:cs typeface="+mn-cs"/>
              </a:endParaRPr>
            </a:p>
          </p:txBody>
        </p:sp>
        <p:sp>
          <p:nvSpPr>
            <p:cNvPr id="14" name="TextBox 13">
              <a:extLst>
                <a:ext uri="{FF2B5EF4-FFF2-40B4-BE49-F238E27FC236}">
                  <a16:creationId xmlns:a16="http://schemas.microsoft.com/office/drawing/2014/main" id="{E9551993-B5BA-47B4-9E71-2A4ED7B725C4}"/>
                </a:ext>
              </a:extLst>
            </p:cNvPr>
            <p:cNvSpPr txBox="1"/>
            <p:nvPr/>
          </p:nvSpPr>
          <p:spPr>
            <a:xfrm>
              <a:off x="2780270" y="3999036"/>
              <a:ext cx="1383245"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Honeywell Cond Web Medium" panose="020B0606030202060103" pitchFamily="34" charset="0"/>
                </a:rPr>
                <a:t>Medium</a:t>
              </a:r>
              <a:r>
                <a:rPr kumimoji="0" lang="en-US" sz="1200" b="0" i="0" u="none" strike="noStrike" kern="1200" cap="none" spc="0" normalizeH="0" baseline="0" noProof="0">
                  <a:ln>
                    <a:noFill/>
                  </a:ln>
                  <a:solidFill>
                    <a:prstClr val="black"/>
                  </a:solidFill>
                  <a:effectLst/>
                  <a:uLnTx/>
                  <a:uFillTx/>
                  <a:latin typeface="Honeywell Cond Web Medium" panose="020B0606030202060103" pitchFamily="34" charset="0"/>
                  <a:ea typeface="+mn-ea"/>
                  <a:cs typeface="+mn-cs"/>
                </a:rPr>
                <a:t> throughput POS checkout</a:t>
              </a:r>
            </a:p>
          </p:txBody>
        </p:sp>
        <p:sp>
          <p:nvSpPr>
            <p:cNvPr id="16" name="TextBox 15">
              <a:extLst>
                <a:ext uri="{FF2B5EF4-FFF2-40B4-BE49-F238E27FC236}">
                  <a16:creationId xmlns:a16="http://schemas.microsoft.com/office/drawing/2014/main" id="{C315E05C-5DC4-4644-8640-0D2471A2D05B}"/>
                </a:ext>
              </a:extLst>
            </p:cNvPr>
            <p:cNvSpPr txBox="1"/>
            <p:nvPr/>
          </p:nvSpPr>
          <p:spPr>
            <a:xfrm>
              <a:off x="6431718" y="4018336"/>
              <a:ext cx="1031583"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oneywell Cond Web Medium" panose="020B0606030202060103" pitchFamily="34" charset="0"/>
                  <a:ea typeface="+mn-ea"/>
                  <a:cs typeface="+mn-cs"/>
                </a:rPr>
                <a:t>Marketing </a:t>
              </a:r>
              <a:r>
                <a:rPr lang="en-US" sz="1200">
                  <a:solidFill>
                    <a:prstClr val="black"/>
                  </a:solidFill>
                  <a:latin typeface="Honeywell Cond Web Medium" panose="020B0606030202060103" pitchFamily="34" charset="0"/>
                </a:rPr>
                <a:t>loyalty</a:t>
              </a:r>
              <a:r>
                <a:rPr kumimoji="0" lang="en-US" sz="1200" b="0" i="0" u="none" strike="noStrike" kern="1200" cap="none" spc="0" normalizeH="0" baseline="0" noProof="0">
                  <a:ln>
                    <a:noFill/>
                  </a:ln>
                  <a:solidFill>
                    <a:prstClr val="black"/>
                  </a:solidFill>
                  <a:effectLst/>
                  <a:uLnTx/>
                  <a:uFillTx/>
                  <a:latin typeface="Honeywell Cond Web Medium" panose="020B0606030202060103" pitchFamily="34" charset="0"/>
                  <a:ea typeface="+mn-ea"/>
                  <a:cs typeface="+mn-cs"/>
                </a:rPr>
                <a:t> programs</a:t>
              </a:r>
            </a:p>
          </p:txBody>
        </p:sp>
        <p:sp>
          <p:nvSpPr>
            <p:cNvPr id="17" name="TextBox 16">
              <a:extLst>
                <a:ext uri="{FF2B5EF4-FFF2-40B4-BE49-F238E27FC236}">
                  <a16:creationId xmlns:a16="http://schemas.microsoft.com/office/drawing/2014/main" id="{078CD4E9-8452-4575-BA1B-EBB0CBFCE63E}"/>
                </a:ext>
              </a:extLst>
            </p:cNvPr>
            <p:cNvSpPr txBox="1"/>
            <p:nvPr/>
          </p:nvSpPr>
          <p:spPr>
            <a:xfrm>
              <a:off x="4702670" y="4073458"/>
              <a:ext cx="128605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oneywell Cond Web Medium" panose="020B0606030202060103" pitchFamily="34" charset="0"/>
                  <a:ea typeface="+mn-ea"/>
                  <a:cs typeface="+mn-cs"/>
                </a:rPr>
                <a:t>Mobile payment</a:t>
              </a:r>
            </a:p>
          </p:txBody>
        </p:sp>
        <p:pic>
          <p:nvPicPr>
            <p:cNvPr id="19" name="Picture 18">
              <a:extLst>
                <a:ext uri="{FF2B5EF4-FFF2-40B4-BE49-F238E27FC236}">
                  <a16:creationId xmlns:a16="http://schemas.microsoft.com/office/drawing/2014/main" id="{6935121B-76D5-446B-96A7-A307542C478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86947" y="4492939"/>
              <a:ext cx="510624" cy="822960"/>
            </a:xfrm>
            <a:prstGeom prst="rect">
              <a:avLst/>
            </a:prstGeom>
          </p:spPr>
        </p:pic>
        <p:pic>
          <p:nvPicPr>
            <p:cNvPr id="20" name="Picture 19">
              <a:extLst>
                <a:ext uri="{FF2B5EF4-FFF2-40B4-BE49-F238E27FC236}">
                  <a16:creationId xmlns:a16="http://schemas.microsoft.com/office/drawing/2014/main" id="{22C7CEC8-6F57-4FCC-849C-22FB37849A6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52441" y="4492939"/>
              <a:ext cx="554877" cy="822960"/>
            </a:xfrm>
            <a:prstGeom prst="rect">
              <a:avLst/>
            </a:prstGeom>
          </p:spPr>
        </p:pic>
      </p:grpSp>
      <p:grpSp>
        <p:nvGrpSpPr>
          <p:cNvPr id="21" name="Group 20">
            <a:extLst>
              <a:ext uri="{FF2B5EF4-FFF2-40B4-BE49-F238E27FC236}">
                <a16:creationId xmlns:a16="http://schemas.microsoft.com/office/drawing/2014/main" id="{E93445B7-5375-4C6D-999F-B586514D1960}"/>
              </a:ext>
            </a:extLst>
          </p:cNvPr>
          <p:cNvGrpSpPr/>
          <p:nvPr/>
        </p:nvGrpSpPr>
        <p:grpSpPr>
          <a:xfrm>
            <a:off x="601851" y="1751767"/>
            <a:ext cx="6726350" cy="1304681"/>
            <a:chOff x="2362600" y="1777027"/>
            <a:chExt cx="5370632" cy="1066673"/>
          </a:xfrm>
        </p:grpSpPr>
        <p:sp>
          <p:nvSpPr>
            <p:cNvPr id="22" name="Rectangle 21">
              <a:extLst>
                <a:ext uri="{FF2B5EF4-FFF2-40B4-BE49-F238E27FC236}">
                  <a16:creationId xmlns:a16="http://schemas.microsoft.com/office/drawing/2014/main" id="{A7BA7A10-8D0E-4CFF-BF7B-8930C20E7862}"/>
                </a:ext>
              </a:extLst>
            </p:cNvPr>
            <p:cNvSpPr/>
            <p:nvPr/>
          </p:nvSpPr>
          <p:spPr>
            <a:xfrm>
              <a:off x="2364062" y="1777027"/>
              <a:ext cx="5369170" cy="1066673"/>
            </a:xfrm>
            <a:prstGeom prst="rect">
              <a:avLst/>
            </a:prstGeom>
            <a:solidFill>
              <a:schemeClr val="bg1">
                <a:lumMod val="85000"/>
              </a:schemeClr>
            </a:solidFill>
            <a:ln w="12700">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Honeywell Cond Web Medium" panose="020B0606030202060103" pitchFamily="34" charset="0"/>
                <a:ea typeface="+mn-ea"/>
                <a:cs typeface="+mn-cs"/>
              </a:endParaRPr>
            </a:p>
          </p:txBody>
        </p:sp>
        <p:sp>
          <p:nvSpPr>
            <p:cNvPr id="23" name="TextBox 22">
              <a:extLst>
                <a:ext uri="{FF2B5EF4-FFF2-40B4-BE49-F238E27FC236}">
                  <a16:creationId xmlns:a16="http://schemas.microsoft.com/office/drawing/2014/main" id="{68C7CBE9-B3FC-4FB2-AA10-21977780A6E4}"/>
                </a:ext>
              </a:extLst>
            </p:cNvPr>
            <p:cNvSpPr txBox="1"/>
            <p:nvPr/>
          </p:nvSpPr>
          <p:spPr>
            <a:xfrm>
              <a:off x="4825893" y="1846233"/>
              <a:ext cx="1306843" cy="30195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oneywell Cond Web Medium" panose="020B0606030202060103" pitchFamily="34" charset="0"/>
                  <a:ea typeface="+mn-ea"/>
                  <a:cs typeface="+mn-cs"/>
                </a:rPr>
                <a:t>Small Format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oneywell Cond Web Medium" panose="020B0606030202060103" pitchFamily="34" charset="0"/>
                  <a:ea typeface="+mn-ea"/>
                  <a:cs typeface="+mn-cs"/>
                </a:rPr>
                <a:t>Grocery</a:t>
              </a:r>
            </a:p>
          </p:txBody>
        </p:sp>
        <p:sp>
          <p:nvSpPr>
            <p:cNvPr id="24" name="TextBox 23">
              <a:extLst>
                <a:ext uri="{FF2B5EF4-FFF2-40B4-BE49-F238E27FC236}">
                  <a16:creationId xmlns:a16="http://schemas.microsoft.com/office/drawing/2014/main" id="{231A3CBC-10C2-49BA-8295-27A86FEB5836}"/>
                </a:ext>
              </a:extLst>
            </p:cNvPr>
            <p:cNvSpPr txBox="1"/>
            <p:nvPr/>
          </p:nvSpPr>
          <p:spPr>
            <a:xfrm>
              <a:off x="2362600" y="1950264"/>
              <a:ext cx="1331619" cy="15097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oneywell Cond Web Medium" panose="020B0606030202060103" pitchFamily="34" charset="0"/>
                  <a:ea typeface="+mn-ea"/>
                  <a:cs typeface="+mn-cs"/>
                </a:rPr>
                <a:t>Boutique Retail</a:t>
              </a:r>
            </a:p>
          </p:txBody>
        </p:sp>
        <p:sp>
          <p:nvSpPr>
            <p:cNvPr id="25" name="TextBox 24">
              <a:extLst>
                <a:ext uri="{FF2B5EF4-FFF2-40B4-BE49-F238E27FC236}">
                  <a16:creationId xmlns:a16="http://schemas.microsoft.com/office/drawing/2014/main" id="{78A71F97-03D5-4415-8AE4-AE288CA33069}"/>
                </a:ext>
              </a:extLst>
            </p:cNvPr>
            <p:cNvSpPr txBox="1"/>
            <p:nvPr/>
          </p:nvSpPr>
          <p:spPr>
            <a:xfrm>
              <a:off x="6621963" y="1848132"/>
              <a:ext cx="904726" cy="30195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oneywell Cond Web Medium" panose="020B0606030202060103" pitchFamily="34" charset="0"/>
                  <a:ea typeface="+mn-ea"/>
                  <a:cs typeface="+mn-cs"/>
                </a:rPr>
                <a:t>Convenience stores &amp; gas stations</a:t>
              </a:r>
            </a:p>
          </p:txBody>
        </p:sp>
        <p:pic>
          <p:nvPicPr>
            <p:cNvPr id="26" name="Picture 25">
              <a:extLst>
                <a:ext uri="{FF2B5EF4-FFF2-40B4-BE49-F238E27FC236}">
                  <a16:creationId xmlns:a16="http://schemas.microsoft.com/office/drawing/2014/main" id="{3069AFA1-C23A-402E-A84B-95CEF7AA745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85849" y="2143043"/>
              <a:ext cx="1259365" cy="660065"/>
            </a:xfrm>
            <a:prstGeom prst="rect">
              <a:avLst/>
            </a:prstGeom>
          </p:spPr>
        </p:pic>
      </p:grpSp>
      <p:sp>
        <p:nvSpPr>
          <p:cNvPr id="29" name="TextBox 28">
            <a:extLst>
              <a:ext uri="{FF2B5EF4-FFF2-40B4-BE49-F238E27FC236}">
                <a16:creationId xmlns:a16="http://schemas.microsoft.com/office/drawing/2014/main" id="{56123B0B-CE72-4A72-9876-A0E68FAA7838}"/>
              </a:ext>
            </a:extLst>
          </p:cNvPr>
          <p:cNvSpPr txBox="1"/>
          <p:nvPr/>
        </p:nvSpPr>
        <p:spPr>
          <a:xfrm>
            <a:off x="8612635" y="1414921"/>
            <a:ext cx="1331619" cy="246221"/>
          </a:xfrm>
          <a:prstGeom prst="rect">
            <a:avLst/>
          </a:prstGeom>
          <a:noFill/>
        </p:spPr>
        <p:txBody>
          <a:bodyPr wrap="square" lIns="0" tIns="0" rIns="0" bIns="0" rtlCol="0">
            <a:spAutoFit/>
          </a:bodyPr>
          <a:lstStyle>
            <a:defPPr>
              <a:defRPr lang="en-US"/>
            </a:defPPr>
            <a:lvl1pPr algn="ctr">
              <a:defRPr sz="16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Honeywell Cond Web Medium" panose="020B0606030202060103" pitchFamily="34" charset="0"/>
                <a:ea typeface="+mn-ea"/>
                <a:cs typeface="+mn-cs"/>
              </a:rPr>
              <a:t>Others</a:t>
            </a:r>
          </a:p>
        </p:txBody>
      </p:sp>
      <p:sp>
        <p:nvSpPr>
          <p:cNvPr id="30" name="TextBox 29">
            <a:extLst>
              <a:ext uri="{FF2B5EF4-FFF2-40B4-BE49-F238E27FC236}">
                <a16:creationId xmlns:a16="http://schemas.microsoft.com/office/drawing/2014/main" id="{009987AD-8674-4AC9-AC5A-39E30BEE3CE0}"/>
              </a:ext>
            </a:extLst>
          </p:cNvPr>
          <p:cNvSpPr txBox="1"/>
          <p:nvPr/>
        </p:nvSpPr>
        <p:spPr>
          <a:xfrm>
            <a:off x="3412791" y="1404646"/>
            <a:ext cx="1331619"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Honeywell Cond Web Medium" panose="020B0606030202060103" pitchFamily="34" charset="0"/>
                <a:ea typeface="+mn-ea"/>
                <a:cs typeface="+mn-cs"/>
              </a:rPr>
              <a:t>Retail Segment</a:t>
            </a:r>
          </a:p>
        </p:txBody>
      </p:sp>
      <p:sp>
        <p:nvSpPr>
          <p:cNvPr id="31" name="TextBox 30">
            <a:extLst>
              <a:ext uri="{FF2B5EF4-FFF2-40B4-BE49-F238E27FC236}">
                <a16:creationId xmlns:a16="http://schemas.microsoft.com/office/drawing/2014/main" id="{933862E3-7556-48A4-9CA3-AE0C7A9219EC}"/>
              </a:ext>
            </a:extLst>
          </p:cNvPr>
          <p:cNvSpPr txBox="1"/>
          <p:nvPr/>
        </p:nvSpPr>
        <p:spPr>
          <a:xfrm>
            <a:off x="8651089" y="3593506"/>
            <a:ext cx="1331619" cy="246221"/>
          </a:xfrm>
          <a:prstGeom prst="rect">
            <a:avLst/>
          </a:prstGeom>
          <a:noFill/>
        </p:spPr>
        <p:txBody>
          <a:bodyPr wrap="square" lIns="0" tIns="0" rIns="0" bIns="0" rtlCol="0">
            <a:spAutoFit/>
          </a:bodyPr>
          <a:lstStyle>
            <a:defPPr>
              <a:defRPr lang="en-US"/>
            </a:defPPr>
            <a:lvl1pPr algn="ctr">
              <a:defRPr sz="1600"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Honeywell Cond Web Medium" panose="020B0606030202060103" pitchFamily="34" charset="0"/>
                <a:ea typeface="+mn-ea"/>
                <a:cs typeface="+mn-cs"/>
              </a:rPr>
              <a:t>Others</a:t>
            </a:r>
          </a:p>
        </p:txBody>
      </p:sp>
      <p:sp>
        <p:nvSpPr>
          <p:cNvPr id="32" name="TextBox 31">
            <a:extLst>
              <a:ext uri="{FF2B5EF4-FFF2-40B4-BE49-F238E27FC236}">
                <a16:creationId xmlns:a16="http://schemas.microsoft.com/office/drawing/2014/main" id="{75029EB5-A25A-4AA4-A041-FD9A12D74CFD}"/>
              </a:ext>
            </a:extLst>
          </p:cNvPr>
          <p:cNvSpPr txBox="1"/>
          <p:nvPr/>
        </p:nvSpPr>
        <p:spPr>
          <a:xfrm>
            <a:off x="3412791" y="3657081"/>
            <a:ext cx="1331619"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Honeywell Cond Web Medium" panose="020B0606030202060103" pitchFamily="34" charset="0"/>
                <a:ea typeface="+mn-ea"/>
                <a:cs typeface="+mn-cs"/>
              </a:rPr>
              <a:t>Retail Segment</a:t>
            </a:r>
          </a:p>
        </p:txBody>
      </p:sp>
      <p:grpSp>
        <p:nvGrpSpPr>
          <p:cNvPr id="33" name="Group 32">
            <a:extLst>
              <a:ext uri="{FF2B5EF4-FFF2-40B4-BE49-F238E27FC236}">
                <a16:creationId xmlns:a16="http://schemas.microsoft.com/office/drawing/2014/main" id="{D07A89C6-52D9-4920-8CBC-7CF4AECE5ED6}"/>
              </a:ext>
            </a:extLst>
          </p:cNvPr>
          <p:cNvGrpSpPr/>
          <p:nvPr/>
        </p:nvGrpSpPr>
        <p:grpSpPr>
          <a:xfrm>
            <a:off x="7627669" y="1751766"/>
            <a:ext cx="4043496" cy="1304681"/>
            <a:chOff x="7862552" y="1776797"/>
            <a:chExt cx="2608491" cy="1066673"/>
          </a:xfrm>
        </p:grpSpPr>
        <p:sp>
          <p:nvSpPr>
            <p:cNvPr id="34" name="Rectangle 33">
              <a:extLst>
                <a:ext uri="{FF2B5EF4-FFF2-40B4-BE49-F238E27FC236}">
                  <a16:creationId xmlns:a16="http://schemas.microsoft.com/office/drawing/2014/main" id="{1FF00D40-BD34-4673-A89F-F1ABFF0BA2D6}"/>
                </a:ext>
              </a:extLst>
            </p:cNvPr>
            <p:cNvSpPr/>
            <p:nvPr/>
          </p:nvSpPr>
          <p:spPr>
            <a:xfrm>
              <a:off x="7862552" y="1776797"/>
              <a:ext cx="2608491" cy="1066673"/>
            </a:xfrm>
            <a:prstGeom prst="rect">
              <a:avLst/>
            </a:prstGeom>
            <a:solidFill>
              <a:schemeClr val="bg1">
                <a:lumMod val="85000"/>
              </a:schemeClr>
            </a:solidFill>
            <a:ln w="12700">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Honeywell Cond Web Medium" panose="020B0606030202060103" pitchFamily="34" charset="0"/>
                <a:ea typeface="+mn-ea"/>
                <a:cs typeface="+mn-cs"/>
              </a:endParaRPr>
            </a:p>
          </p:txBody>
        </p:sp>
        <p:sp>
          <p:nvSpPr>
            <p:cNvPr id="35" name="TextBox 34">
              <a:extLst>
                <a:ext uri="{FF2B5EF4-FFF2-40B4-BE49-F238E27FC236}">
                  <a16:creationId xmlns:a16="http://schemas.microsoft.com/office/drawing/2014/main" id="{7A896CB6-B625-4A6E-9EAD-74D95720FD85}"/>
                </a:ext>
              </a:extLst>
            </p:cNvPr>
            <p:cNvSpPr txBox="1"/>
            <p:nvPr/>
          </p:nvSpPr>
          <p:spPr>
            <a:xfrm>
              <a:off x="8091607" y="1918570"/>
              <a:ext cx="665810" cy="15097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Honeywell Cond Web Medium" panose="020B0606030202060103" pitchFamily="34" charset="0"/>
                  <a:ea typeface="+mn-ea"/>
                  <a:cs typeface="+mn-cs"/>
                </a:rPr>
                <a:t>Public Service</a:t>
              </a:r>
              <a:endParaRPr kumimoji="0" lang="en-US" sz="1200" b="0" i="0" u="none" strike="noStrike" kern="1200" cap="none" spc="0" normalizeH="0" baseline="0" noProof="0">
                <a:ln>
                  <a:noFill/>
                </a:ln>
                <a:solidFill>
                  <a:prstClr val="black"/>
                </a:solidFill>
                <a:effectLst/>
                <a:uLnTx/>
                <a:uFillTx/>
                <a:latin typeface="Honeywell Cond Web Medium" panose="020B0606030202060103" pitchFamily="34" charset="0"/>
                <a:ea typeface="+mn-ea"/>
                <a:cs typeface="+mn-cs"/>
              </a:endParaRPr>
            </a:p>
          </p:txBody>
        </p:sp>
        <p:sp>
          <p:nvSpPr>
            <p:cNvPr id="36" name="TextBox 35">
              <a:extLst>
                <a:ext uri="{FF2B5EF4-FFF2-40B4-BE49-F238E27FC236}">
                  <a16:creationId xmlns:a16="http://schemas.microsoft.com/office/drawing/2014/main" id="{3C03B8FE-B6AE-451C-9381-650BC76A36BD}"/>
                </a:ext>
              </a:extLst>
            </p:cNvPr>
            <p:cNvSpPr txBox="1"/>
            <p:nvPr/>
          </p:nvSpPr>
          <p:spPr>
            <a:xfrm>
              <a:off x="9154641" y="1899265"/>
              <a:ext cx="1206241" cy="150978"/>
            </a:xfrm>
            <a:prstGeom prst="rect">
              <a:avLst/>
            </a:prstGeom>
            <a:noFill/>
          </p:spPr>
          <p:txBody>
            <a:bodyPr wrap="square" lIns="0" tIns="0" rIns="0" bIns="0" rtlCol="0">
              <a:spAutoFit/>
            </a:bodyPr>
            <a:lstStyle>
              <a:defPPr>
                <a:defRPr lang="en-US"/>
              </a:defPPr>
              <a:lvl1pPr algn="ctr">
                <a:defRPr sz="12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oneywell Cond Web Medium" panose="020B0606030202060103" pitchFamily="34" charset="0"/>
                  <a:ea typeface="+mn-ea"/>
                  <a:cs typeface="+mn-cs"/>
                </a:rPr>
                <a:t>Pharmacies</a:t>
              </a:r>
            </a:p>
          </p:txBody>
        </p:sp>
      </p:grpSp>
      <p:grpSp>
        <p:nvGrpSpPr>
          <p:cNvPr id="37" name="Group 36">
            <a:extLst>
              <a:ext uri="{FF2B5EF4-FFF2-40B4-BE49-F238E27FC236}">
                <a16:creationId xmlns:a16="http://schemas.microsoft.com/office/drawing/2014/main" id="{9850966C-9050-4711-80CA-5ACCDBB77F88}"/>
              </a:ext>
            </a:extLst>
          </p:cNvPr>
          <p:cNvGrpSpPr/>
          <p:nvPr/>
        </p:nvGrpSpPr>
        <p:grpSpPr>
          <a:xfrm>
            <a:off x="7526956" y="4010056"/>
            <a:ext cx="4146984" cy="1493363"/>
            <a:chOff x="7891088" y="3866574"/>
            <a:chExt cx="2608491" cy="1493363"/>
          </a:xfrm>
        </p:grpSpPr>
        <p:sp>
          <p:nvSpPr>
            <p:cNvPr id="38" name="Rectangle 37">
              <a:extLst>
                <a:ext uri="{FF2B5EF4-FFF2-40B4-BE49-F238E27FC236}">
                  <a16:creationId xmlns:a16="http://schemas.microsoft.com/office/drawing/2014/main" id="{0AA0AAC1-6B40-404E-A5CD-DFDC0F48E206}"/>
                </a:ext>
              </a:extLst>
            </p:cNvPr>
            <p:cNvSpPr/>
            <p:nvPr/>
          </p:nvSpPr>
          <p:spPr>
            <a:xfrm>
              <a:off x="7891088" y="3866574"/>
              <a:ext cx="2608491" cy="1493363"/>
            </a:xfrm>
            <a:prstGeom prst="rect">
              <a:avLst/>
            </a:prstGeom>
            <a:solidFill>
              <a:schemeClr val="bg1">
                <a:lumMod val="85000"/>
              </a:schemeClr>
            </a:solidFill>
            <a:ln w="12700">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Honeywell Cond Web Medium" panose="020B0606030202060103" pitchFamily="34" charset="0"/>
                <a:ea typeface="+mn-ea"/>
                <a:cs typeface="+mn-cs"/>
              </a:endParaRPr>
            </a:p>
          </p:txBody>
        </p:sp>
        <p:sp>
          <p:nvSpPr>
            <p:cNvPr id="39" name="TextBox 38">
              <a:extLst>
                <a:ext uri="{FF2B5EF4-FFF2-40B4-BE49-F238E27FC236}">
                  <a16:creationId xmlns:a16="http://schemas.microsoft.com/office/drawing/2014/main" id="{1D1D43D9-7129-4BC3-8E7A-045A1C6D92BA}"/>
                </a:ext>
              </a:extLst>
            </p:cNvPr>
            <p:cNvSpPr txBox="1"/>
            <p:nvPr/>
          </p:nvSpPr>
          <p:spPr>
            <a:xfrm>
              <a:off x="7987957" y="4097040"/>
              <a:ext cx="104969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oneywell Cond Web Medium" panose="020B0606030202060103" pitchFamily="34" charset="0"/>
                  <a:ea typeface="+mn-ea"/>
                  <a:cs typeface="+mn-cs"/>
                </a:rPr>
                <a:t>Admissions</a:t>
              </a:r>
            </a:p>
          </p:txBody>
        </p:sp>
        <p:pic>
          <p:nvPicPr>
            <p:cNvPr id="40" name="Picture 39">
              <a:extLst>
                <a:ext uri="{FF2B5EF4-FFF2-40B4-BE49-F238E27FC236}">
                  <a16:creationId xmlns:a16="http://schemas.microsoft.com/office/drawing/2014/main" id="{51FAD606-B71D-472C-98B4-90B599E7586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50002" y="4464045"/>
              <a:ext cx="987653" cy="822960"/>
            </a:xfrm>
            <a:prstGeom prst="rect">
              <a:avLst/>
            </a:prstGeom>
          </p:spPr>
        </p:pic>
        <p:sp>
          <p:nvSpPr>
            <p:cNvPr id="41" name="TextBox 40">
              <a:extLst>
                <a:ext uri="{FF2B5EF4-FFF2-40B4-BE49-F238E27FC236}">
                  <a16:creationId xmlns:a16="http://schemas.microsoft.com/office/drawing/2014/main" id="{5A22ABD0-0A27-43AE-8318-4003A5A9F35C}"/>
                </a:ext>
              </a:extLst>
            </p:cNvPr>
            <p:cNvSpPr txBox="1"/>
            <p:nvPr/>
          </p:nvSpPr>
          <p:spPr>
            <a:xfrm>
              <a:off x="9390706" y="4000519"/>
              <a:ext cx="679346"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oneywell Cond Web Medium" panose="020B0606030202060103" pitchFamily="34" charset="0"/>
                  <a:ea typeface="+mn-ea"/>
                  <a:cs typeface="+mn-cs"/>
                </a:rPr>
                <a:t>Drivers License &amp; Data Collection</a:t>
              </a:r>
            </a:p>
          </p:txBody>
        </p:sp>
        <p:pic>
          <p:nvPicPr>
            <p:cNvPr id="42" name="Picture 41">
              <a:extLst>
                <a:ext uri="{FF2B5EF4-FFF2-40B4-BE49-F238E27FC236}">
                  <a16:creationId xmlns:a16="http://schemas.microsoft.com/office/drawing/2014/main" id="{7B56FB20-160D-4BE6-8C86-FFBB05513D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0559" y="4464045"/>
              <a:ext cx="996186" cy="835552"/>
            </a:xfrm>
            <a:prstGeom prst="rect">
              <a:avLst/>
            </a:prstGeom>
          </p:spPr>
        </p:pic>
      </p:grpSp>
      <p:pic>
        <p:nvPicPr>
          <p:cNvPr id="43" name="Picture 42">
            <a:extLst>
              <a:ext uri="{FF2B5EF4-FFF2-40B4-BE49-F238E27FC236}">
                <a16:creationId xmlns:a16="http://schemas.microsoft.com/office/drawing/2014/main" id="{C23E7FC2-18E2-48B3-8193-D5E96B09DF5D}"/>
              </a:ext>
            </a:extLst>
          </p:cNvPr>
          <p:cNvPicPr>
            <a:picLocks noChangeAspect="1"/>
          </p:cNvPicPr>
          <p:nvPr/>
        </p:nvPicPr>
        <p:blipFill>
          <a:blip r:embed="rId7"/>
          <a:stretch>
            <a:fillRect/>
          </a:stretch>
        </p:blipFill>
        <p:spPr>
          <a:xfrm>
            <a:off x="7745502" y="2148325"/>
            <a:ext cx="1590080" cy="822359"/>
          </a:xfrm>
          <a:prstGeom prst="rect">
            <a:avLst/>
          </a:prstGeom>
        </p:spPr>
      </p:pic>
      <p:pic>
        <p:nvPicPr>
          <p:cNvPr id="44" name="Picture 43">
            <a:extLst>
              <a:ext uri="{FF2B5EF4-FFF2-40B4-BE49-F238E27FC236}">
                <a16:creationId xmlns:a16="http://schemas.microsoft.com/office/drawing/2014/main" id="{1C50F517-28CF-4EB4-9100-7E33336746E7}"/>
              </a:ext>
            </a:extLst>
          </p:cNvPr>
          <p:cNvPicPr>
            <a:picLocks noChangeAspect="1"/>
          </p:cNvPicPr>
          <p:nvPr/>
        </p:nvPicPr>
        <p:blipFill>
          <a:blip r:embed="rId8"/>
          <a:stretch>
            <a:fillRect/>
          </a:stretch>
        </p:blipFill>
        <p:spPr>
          <a:xfrm>
            <a:off x="9831206" y="2170607"/>
            <a:ext cx="1486382" cy="819907"/>
          </a:xfrm>
          <a:prstGeom prst="rect">
            <a:avLst/>
          </a:prstGeom>
        </p:spPr>
      </p:pic>
      <p:sp>
        <p:nvSpPr>
          <p:cNvPr id="45" name="Rectangle 44">
            <a:extLst>
              <a:ext uri="{FF2B5EF4-FFF2-40B4-BE49-F238E27FC236}">
                <a16:creationId xmlns:a16="http://schemas.microsoft.com/office/drawing/2014/main" id="{B2EB66BF-B9AD-404D-90B3-70278419204D}"/>
              </a:ext>
            </a:extLst>
          </p:cNvPr>
          <p:cNvSpPr/>
          <p:nvPr/>
        </p:nvSpPr>
        <p:spPr>
          <a:xfrm>
            <a:off x="549274" y="3529624"/>
            <a:ext cx="234230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Honeywell Cond Web Medium" panose="020B0606030202060103" pitchFamily="34" charset="0"/>
                <a:ea typeface="+mn-ea"/>
                <a:cs typeface="+mn-cs"/>
              </a:rPr>
              <a:t>T</a:t>
            </a:r>
            <a:r>
              <a:rPr kumimoji="0" lang="en-US" altLang="zh-CN" sz="2400" b="1" i="0" u="none" strike="noStrike" kern="1200" cap="none" spc="0" normalizeH="0" baseline="0" noProof="0">
                <a:ln>
                  <a:noFill/>
                </a:ln>
                <a:solidFill>
                  <a:prstClr val="black"/>
                </a:solidFill>
                <a:effectLst/>
                <a:uLnTx/>
                <a:uFillTx/>
                <a:latin typeface="Honeywell Cond Web Medium" panose="020B0606030202060103" pitchFamily="34" charset="0"/>
                <a:ea typeface="+mn-ea"/>
                <a:cs typeface="+mn-cs"/>
              </a:rPr>
              <a:t>arget </a:t>
            </a:r>
            <a:r>
              <a:rPr kumimoji="0" lang="en-US" sz="2400" b="1" i="0" u="none" strike="noStrike" kern="1200" cap="none" spc="0" normalizeH="0" baseline="0" noProof="0">
                <a:ln>
                  <a:noFill/>
                </a:ln>
                <a:solidFill>
                  <a:prstClr val="black"/>
                </a:solidFill>
                <a:effectLst/>
                <a:uLnTx/>
                <a:uFillTx/>
                <a:latin typeface="Honeywell Cond Web Medium" panose="020B0606030202060103" pitchFamily="34" charset="0"/>
                <a:ea typeface="+mn-ea"/>
                <a:cs typeface="+mn-cs"/>
              </a:rPr>
              <a:t>Applications</a:t>
            </a:r>
          </a:p>
        </p:txBody>
      </p:sp>
      <p:sp>
        <p:nvSpPr>
          <p:cNvPr id="46" name="TextBox 45">
            <a:extLst>
              <a:ext uri="{FF2B5EF4-FFF2-40B4-BE49-F238E27FC236}">
                <a16:creationId xmlns:a16="http://schemas.microsoft.com/office/drawing/2014/main" id="{9CE9B348-7771-4504-8AB3-0DC3495D2C93}"/>
              </a:ext>
            </a:extLst>
          </p:cNvPr>
          <p:cNvSpPr txBox="1"/>
          <p:nvPr/>
        </p:nvSpPr>
        <p:spPr>
          <a:xfrm>
            <a:off x="2109152" y="1969704"/>
            <a:ext cx="166776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Honeywell Cond Web Medium" panose="020B0606030202060103" pitchFamily="34" charset="0"/>
              </a:rPr>
              <a:t>Fast Food</a:t>
            </a:r>
            <a:endParaRPr kumimoji="0" lang="en-US" sz="1200" b="0" i="0" u="none" strike="noStrike" kern="1200" cap="none" spc="0" normalizeH="0" baseline="0" noProof="0">
              <a:ln>
                <a:noFill/>
              </a:ln>
              <a:solidFill>
                <a:prstClr val="black"/>
              </a:solidFill>
              <a:effectLst/>
              <a:uLnTx/>
              <a:uFillTx/>
              <a:latin typeface="Honeywell Cond Web Medium" panose="020B0606030202060103" pitchFamily="34" charset="0"/>
              <a:ea typeface="+mn-ea"/>
              <a:cs typeface="+mn-cs"/>
            </a:endParaRPr>
          </a:p>
        </p:txBody>
      </p:sp>
      <p:sp>
        <p:nvSpPr>
          <p:cNvPr id="49" name="Content Placeholder 5">
            <a:extLst>
              <a:ext uri="{FF2B5EF4-FFF2-40B4-BE49-F238E27FC236}">
                <a16:creationId xmlns:a16="http://schemas.microsoft.com/office/drawing/2014/main" id="{1C4BCBBB-189F-4FFB-86B9-B1DA710EA7A4}"/>
              </a:ext>
            </a:extLst>
          </p:cNvPr>
          <p:cNvSpPr txBox="1">
            <a:spLocks/>
          </p:cNvSpPr>
          <p:nvPr/>
        </p:nvSpPr>
        <p:spPr>
          <a:xfrm>
            <a:off x="692146" y="1169750"/>
            <a:ext cx="1873646" cy="393816"/>
          </a:xfrm>
          <a:prstGeom prst="rect">
            <a:avLst/>
          </a:prstGeom>
        </p:spPr>
        <p:txBody>
          <a:bodyPr vert="horz" wrap="none" lIns="0" tIns="0" rIns="0" bIns="0" rtlCol="0" anchor="b">
            <a:noAutofit/>
          </a:bodyPr>
          <a:lstStyle>
            <a:defPPr>
              <a:defRPr lang="en-US"/>
            </a:defPPr>
            <a:lvl1pPr algn="r" defTabSz="457200" rtl="0" eaLnBrk="0" fontAlgn="base" hangingPunct="0">
              <a:spcBef>
                <a:spcPct val="0"/>
              </a:spcBef>
              <a:spcAft>
                <a:spcPct val="0"/>
              </a:spcAft>
              <a:defRPr sz="1000" b="1" kern="1200">
                <a:solidFill>
                  <a:schemeClr val="accent3"/>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a:r>
              <a:rPr lang="en-US" sz="2400">
                <a:solidFill>
                  <a:schemeClr val="tx1"/>
                </a:solidFill>
                <a:latin typeface="Honeywell Cond Web Medium" panose="020B0606030202060103" pitchFamily="34" charset="0"/>
              </a:rPr>
              <a:t>Target Markets</a:t>
            </a:r>
          </a:p>
        </p:txBody>
      </p:sp>
      <p:pic>
        <p:nvPicPr>
          <p:cNvPr id="50" name="Picture 49">
            <a:extLst>
              <a:ext uri="{FF2B5EF4-FFF2-40B4-BE49-F238E27FC236}">
                <a16:creationId xmlns:a16="http://schemas.microsoft.com/office/drawing/2014/main" id="{280C75DE-9C28-4BD9-B2D2-2CCE9E15C672}"/>
              </a:ext>
            </a:extLst>
          </p:cNvPr>
          <p:cNvPicPr>
            <a:picLocks noChangeAspect="1"/>
          </p:cNvPicPr>
          <p:nvPr/>
        </p:nvPicPr>
        <p:blipFill>
          <a:blip r:embed="rId9"/>
          <a:stretch>
            <a:fillRect/>
          </a:stretch>
        </p:blipFill>
        <p:spPr>
          <a:xfrm>
            <a:off x="3561857" y="4453372"/>
            <a:ext cx="1302820" cy="977115"/>
          </a:xfrm>
          <a:prstGeom prst="rect">
            <a:avLst/>
          </a:prstGeom>
        </p:spPr>
      </p:pic>
      <p:pic>
        <p:nvPicPr>
          <p:cNvPr id="51" name="Picture 50">
            <a:extLst>
              <a:ext uri="{FF2B5EF4-FFF2-40B4-BE49-F238E27FC236}">
                <a16:creationId xmlns:a16="http://schemas.microsoft.com/office/drawing/2014/main" id="{7478FD01-7817-44DB-A364-AACCC6746ABB}"/>
              </a:ext>
            </a:extLst>
          </p:cNvPr>
          <p:cNvPicPr>
            <a:picLocks noChangeAspect="1"/>
          </p:cNvPicPr>
          <p:nvPr/>
        </p:nvPicPr>
        <p:blipFill rotWithShape="1">
          <a:blip r:embed="rId10"/>
          <a:srcRect r="3644"/>
          <a:stretch/>
        </p:blipFill>
        <p:spPr>
          <a:xfrm>
            <a:off x="1262972" y="4510110"/>
            <a:ext cx="1302820" cy="901393"/>
          </a:xfrm>
          <a:prstGeom prst="rect">
            <a:avLst/>
          </a:prstGeom>
        </p:spPr>
      </p:pic>
      <p:pic>
        <p:nvPicPr>
          <p:cNvPr id="52" name="Picture 10">
            <a:extLst>
              <a:ext uri="{FF2B5EF4-FFF2-40B4-BE49-F238E27FC236}">
                <a16:creationId xmlns:a16="http://schemas.microsoft.com/office/drawing/2014/main" id="{2B29C06B-CE02-41C1-823A-3E4DEC2B99BE}"/>
              </a:ext>
            </a:extLst>
          </p:cNvPr>
          <p:cNvPicPr>
            <a:picLocks noChangeAspect="1"/>
          </p:cNvPicPr>
          <p:nvPr/>
        </p:nvPicPr>
        <p:blipFill rotWithShape="1">
          <a:blip r:embed="rId11"/>
          <a:srcRect l="-702" t="-467" r="8421" b="22430"/>
          <a:stretch/>
        </p:blipFill>
        <p:spPr>
          <a:xfrm>
            <a:off x="2382000" y="2199452"/>
            <a:ext cx="1201121" cy="771232"/>
          </a:xfrm>
          <a:prstGeom prst="rect">
            <a:avLst/>
          </a:prstGeom>
        </p:spPr>
      </p:pic>
      <p:pic>
        <p:nvPicPr>
          <p:cNvPr id="3" name="Picture 2">
            <a:extLst>
              <a:ext uri="{FF2B5EF4-FFF2-40B4-BE49-F238E27FC236}">
                <a16:creationId xmlns:a16="http://schemas.microsoft.com/office/drawing/2014/main" id="{9ECD395A-3B52-4094-9EEF-856AC2F0ACC8}"/>
              </a:ext>
            </a:extLst>
          </p:cNvPr>
          <p:cNvPicPr>
            <a:picLocks noChangeAspect="1"/>
          </p:cNvPicPr>
          <p:nvPr/>
        </p:nvPicPr>
        <p:blipFill>
          <a:blip r:embed="rId12"/>
          <a:stretch>
            <a:fillRect/>
          </a:stretch>
        </p:blipFill>
        <p:spPr>
          <a:xfrm>
            <a:off x="875061" y="2196320"/>
            <a:ext cx="1121558" cy="748545"/>
          </a:xfrm>
          <a:prstGeom prst="rect">
            <a:avLst/>
          </a:prstGeom>
        </p:spPr>
      </p:pic>
      <p:pic>
        <p:nvPicPr>
          <p:cNvPr id="7" name="Picture 6">
            <a:extLst>
              <a:ext uri="{FF2B5EF4-FFF2-40B4-BE49-F238E27FC236}">
                <a16:creationId xmlns:a16="http://schemas.microsoft.com/office/drawing/2014/main" id="{248D8ADC-3299-43A1-BD01-876CA589F584}"/>
              </a:ext>
            </a:extLst>
          </p:cNvPr>
          <p:cNvPicPr>
            <a:picLocks noChangeAspect="1"/>
          </p:cNvPicPr>
          <p:nvPr/>
        </p:nvPicPr>
        <p:blipFill>
          <a:blip r:embed="rId13"/>
          <a:stretch>
            <a:fillRect/>
          </a:stretch>
        </p:blipFill>
        <p:spPr>
          <a:xfrm>
            <a:off x="3919162" y="2192710"/>
            <a:ext cx="1147079" cy="765579"/>
          </a:xfrm>
          <a:prstGeom prst="rect">
            <a:avLst/>
          </a:prstGeom>
        </p:spPr>
      </p:pic>
    </p:spTree>
    <p:extLst>
      <p:ext uri="{BB962C8B-B14F-4D97-AF65-F5344CB8AC3E}">
        <p14:creationId xmlns:p14="http://schemas.microsoft.com/office/powerpoint/2010/main" val="6595336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ItiBD_zRtehxq3.nt2gDA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fD1ZsHZybwBHB3NFGab2x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XtmxtlqZT92DGkcl5kKVt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mTIReNz5RiCwAxtW4sRP4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mTIReNz5RiCwAxtW4sRP4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mTIReNz5RiCwAxtW4sRP4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mTIReNz5RiCwAxtW4sRP4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qYKUSFQsRSO5nr5L5sKPF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qYKUSFQsRSO5nr5L5sKPF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qYKUSFQsRSO5nr5L5sKPF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sMnLk4GKOP9sp5oC.qa7h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qYKUSFQsRSO5nr5L5sKPF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qYKUSFQsRSO5nr5L5sKPF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qYKUSFQsRSO5nr5L5sKPF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yk6u0.htQPafRkcK_hwyj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qYKUSFQsRSO5nr5L5sKPF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qYKUSFQsRSO5nr5L5sKPF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qYKUSFQsRSO5nr5L5sKPF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qYKUSFQsRSO5nr5L5sKPF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qYKUSFQsRSO5nr5L5sKPF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_Y83vKPsfg2x2WCeucD36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Iyi0RIqnIpWd6O6m024gew"/>
</p:tagLst>
</file>

<file path=ppt/tags/tag50.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Honeywell Internal"/>
</p:tagLst>
</file>

<file path=ppt/tags/tag5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Honeywell Internal"/>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mATsvZagsqOEq_nR6Pj8W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2k9O97oFlLWYvyu8vMIPn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dD8SOnXEDcnHrOPmcZfuC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2k9O97oFlLWYvyu8vMIPn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2k9O97oFlLWYvyu8vMIPnw"/>
</p:tagLst>
</file>

<file path=ppt/tags/tag6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Honeywell Internal"/>
</p:tagLst>
</file>

<file path=ppt/tags/tag6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Honeywell Internal"/>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_Y83vKPsfg2x2WCeucD36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ujE5zQajOvoTWXTllZwrsg"/>
</p:tagLst>
</file>

<file path=ppt/theme/theme1.xml><?xml version="1.0" encoding="utf-8"?>
<a:theme xmlns:a="http://schemas.openxmlformats.org/drawingml/2006/main" name="Honeywell 2019">
  <a:themeElements>
    <a:clrScheme name="Honeywell 2019">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Honeywell PPT Template 16x9_2019 pptx (1)" id="{C13D7188-A151-414D-8989-4BEEEFF1DC5C}" vid="{71BD2F07-B865-488E-B5DA-A4FB8B5D2041}"/>
    </a:ext>
  </a:extLst>
</a:theme>
</file>

<file path=ppt/theme/theme2.xml><?xml version="1.0" encoding="utf-8"?>
<a:theme xmlns:a="http://schemas.openxmlformats.org/drawingml/2006/main" name="1_Office Theme">
  <a:themeElements>
    <a:clrScheme name="Honeywell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Custom 2">
      <a:majorFont>
        <a:latin typeface="Honeywell Sans Web Black"/>
        <a:ea typeface=""/>
        <a:cs typeface=""/>
      </a:majorFont>
      <a:minorFont>
        <a:latin typeface="Honeywell Sans Web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oneywell">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Honeywell">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C38D1172A0F443B15D8810AE83A8BA" ma:contentTypeVersion="10" ma:contentTypeDescription="Create a new document." ma:contentTypeScope="" ma:versionID="fa2a27727f352d0cfe7cc2cc4497d953">
  <xsd:schema xmlns:xsd="http://www.w3.org/2001/XMLSchema" xmlns:xs="http://www.w3.org/2001/XMLSchema" xmlns:p="http://schemas.microsoft.com/office/2006/metadata/properties" xmlns:ns2="ced8fa99-eeea-4af0-9486-ba16dc463d8b" xmlns:ns3="d2b36137-bd0d-415f-a191-ec3281c09af3" targetNamespace="http://schemas.microsoft.com/office/2006/metadata/properties" ma:root="true" ma:fieldsID="fba1bc4cebff4cb3d586dcc5231644ae" ns2:_="" ns3:_="">
    <xsd:import namespace="ced8fa99-eeea-4af0-9486-ba16dc463d8b"/>
    <xsd:import namespace="d2b36137-bd0d-415f-a191-ec3281c09af3"/>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EventHashCode" minOccurs="0"/>
                <xsd:element ref="ns2:MediaServiceGenerationTime" minOccurs="0"/>
                <xsd:element ref="ns2:Internal_x0020_Use"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d8fa99-eeea-4af0-9486-ba16dc463d8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Internal_x0020_Use" ma:index="15" nillable="true" ma:displayName="Internal Use" ma:format="Dropdown" ma:internalName="Internal_x0020_Use">
      <xsd:simpleType>
        <xsd:restriction base="dms:Text">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2b36137-bd0d-415f-a191-ec3281c09af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nternal_x0020_Use xmlns="ced8fa99-eeea-4af0-9486-ba16dc463d8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8FE853-3520-4E5A-8BBB-297C8AA024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d8fa99-eeea-4af0-9486-ba16dc463d8b"/>
    <ds:schemaRef ds:uri="d2b36137-bd0d-415f-a191-ec3281c09a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8308AD-929C-4AF1-934C-AD13F105D728}">
  <ds:schemaRefs>
    <ds:schemaRef ds:uri="http://purl.org/dc/terms/"/>
    <ds:schemaRef ds:uri="http://purl.org/dc/dcmitype/"/>
    <ds:schemaRef ds:uri="http://schemas.microsoft.com/office/2006/documentManagement/types"/>
    <ds:schemaRef ds:uri="35a8dfc4-bb7b-4e5b-b8d3-0034fb4fe385"/>
    <ds:schemaRef ds:uri="http://purl.org/dc/elements/1.1/"/>
    <ds:schemaRef ds:uri="http://schemas.microsoft.com/office/infopath/2007/PartnerControls"/>
    <ds:schemaRef ds:uri="http://schemas.openxmlformats.org/package/2006/metadata/core-properties"/>
    <ds:schemaRef ds:uri="880d2c43-0b5e-45d0-9409-d5b2a5a0b3b3"/>
    <ds:schemaRef ds:uri="http://schemas.microsoft.com/office/2006/metadata/properties"/>
    <ds:schemaRef ds:uri="http://www.w3.org/XML/1998/namespace"/>
    <ds:schemaRef ds:uri="ced8fa99-eeea-4af0-9486-ba16dc463d8b"/>
  </ds:schemaRefs>
</ds:datastoreItem>
</file>

<file path=customXml/itemProps3.xml><?xml version="1.0" encoding="utf-8"?>
<ds:datastoreItem xmlns:ds="http://schemas.openxmlformats.org/officeDocument/2006/customXml" ds:itemID="{23A96D48-C214-4F88-BF4C-52E319A5EF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970</TotalTime>
  <Words>2692</Words>
  <Application>Microsoft Office PowerPoint</Application>
  <PresentationFormat>Widescreen</PresentationFormat>
  <Paragraphs>651</Paragraphs>
  <Slides>22</Slides>
  <Notes>5</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22</vt:i4>
      </vt:variant>
    </vt:vector>
  </HeadingPairs>
  <TitlesOfParts>
    <vt:vector size="33" baseType="lpstr">
      <vt:lpstr>Arial</vt:lpstr>
      <vt:lpstr>Arial Black</vt:lpstr>
      <vt:lpstr>Calibri</vt:lpstr>
      <vt:lpstr>Honeywell Cond Web Medium</vt:lpstr>
      <vt:lpstr>Honeywell Sans</vt:lpstr>
      <vt:lpstr>Honeywell Sans Web Black</vt:lpstr>
      <vt:lpstr>Honeywell Sans Web Medium</vt:lpstr>
      <vt:lpstr>Wingdings</vt:lpstr>
      <vt:lpstr>Honeywell 2019</vt:lpstr>
      <vt:lpstr>1_Office Theme</vt:lpstr>
      <vt:lpstr>think-cell Slide</vt:lpstr>
      <vt:lpstr>Genesis xp 7680g presentation scanner</vt:lpstr>
      <vt:lpstr>PowerPoint Presentation</vt:lpstr>
      <vt:lpstr>Introduction to  your speaker</vt:lpstr>
      <vt:lpstr>Sales presentation Contents</vt:lpstr>
      <vt:lpstr>PowerPoint Presentation</vt:lpstr>
      <vt:lpstr>Genesis xp 7680g</vt:lpstr>
      <vt:lpstr>Customer-driven solution</vt:lpstr>
      <vt:lpstr>PowerPoint Presentation</vt:lpstr>
      <vt:lpstr>PowerPoint Presentation</vt:lpstr>
      <vt:lpstr>Genesis XP 7680g VALUE PROPOSITION</vt:lpstr>
      <vt:lpstr>Genesis XP 7680g customer value</vt:lpstr>
      <vt:lpstr>PowerPoint Presentation</vt:lpstr>
      <vt:lpstr>PowerPoint Presentation</vt:lpstr>
      <vt:lpstr>PowerPoint Presentation</vt:lpstr>
      <vt:lpstr>7680g key differentiators</vt:lpstr>
      <vt:lpstr>PowerPoint Presentation</vt:lpstr>
      <vt:lpstr>PowerPoint Presentation</vt:lpstr>
      <vt:lpstr>Hands-free Portfolio Positioning - $ASP</vt:lpstr>
      <vt:lpstr>Genesis xp flexibility: workflow optimization through modular design</vt:lpstr>
      <vt:lpstr>Genesis xp 7680g offering</vt:lpstr>
      <vt:lpstr>Genesis xp 7680g Launch timeline</vt:lpstr>
      <vt:lpstr>PowerPoint Presentation</vt:lpstr>
    </vt:vector>
  </TitlesOfParts>
  <Company>Interpublic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Honeywell  PowerPoint template 2019</dc:title>
  <dc:creator>Akif.Ahmad@Honeywell.com</dc:creator>
  <cp:lastModifiedBy>Holesovsky, Marek</cp:lastModifiedBy>
  <cp:revision>89</cp:revision>
  <dcterms:created xsi:type="dcterms:W3CDTF">2019-07-18T16:20:17Z</dcterms:created>
  <dcterms:modified xsi:type="dcterms:W3CDTF">2021-04-12T12:50:27Z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0x010100A6C38D1172A0F443B15D8810AE83A8BA</vt:lpwstr>
  </property>
  <property fmtid="{D5CDD505-2E9C-101B-9397-08002B2CF9AE}" pid="3" name="MSIP_Label_d546e5e1-5d42-4630-bacd-c69bfdcbd5e8_Enabled">
    <vt:lpwstr>true</vt:lpwstr>
  </property>
  <property fmtid="{D5CDD505-2E9C-101B-9397-08002B2CF9AE}" pid="4" name="MSIP_Label_d546e5e1-5d42-4630-bacd-c69bfdcbd5e8_SetDate">
    <vt:lpwstr>2021-04-12T12:49:47Z</vt:lpwstr>
  </property>
  <property fmtid="{D5CDD505-2E9C-101B-9397-08002B2CF9AE}" pid="5" name="MSIP_Label_d546e5e1-5d42-4630-bacd-c69bfdcbd5e8_Method">
    <vt:lpwstr>Standard</vt:lpwstr>
  </property>
  <property fmtid="{D5CDD505-2E9C-101B-9397-08002B2CF9AE}" pid="6" name="MSIP_Label_d546e5e1-5d42-4630-bacd-c69bfdcbd5e8_Name">
    <vt:lpwstr>d546e5e1-5d42-4630-bacd-c69bfdcbd5e8</vt:lpwstr>
  </property>
  <property fmtid="{D5CDD505-2E9C-101B-9397-08002B2CF9AE}" pid="7" name="MSIP_Label_d546e5e1-5d42-4630-bacd-c69bfdcbd5e8_SiteId">
    <vt:lpwstr>96ece526-9c7d-48b0-8daf-8b93c90a5d18</vt:lpwstr>
  </property>
  <property fmtid="{D5CDD505-2E9C-101B-9397-08002B2CF9AE}" pid="8" name="MSIP_Label_d546e5e1-5d42-4630-bacd-c69bfdcbd5e8_ActionId">
    <vt:lpwstr>9ff641a5-90b1-445c-a805-e37cd35eb456</vt:lpwstr>
  </property>
  <property fmtid="{D5CDD505-2E9C-101B-9397-08002B2CF9AE}" pid="9" name="MSIP_Label_d546e5e1-5d42-4630-bacd-c69bfdcbd5e8_ContentBits">
    <vt:lpwstr>0</vt:lpwstr>
  </property>
  <property fmtid="{D5CDD505-2E9C-101B-9397-08002B2CF9AE}" pid="10" name="SmartTag">
    <vt:lpwstr>4</vt:lpwstr>
  </property>
</Properties>
</file>